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sldIdLst>
    <p:sldId id="266" r:id="rId5"/>
    <p:sldId id="296" r:id="rId6"/>
    <p:sldId id="278" r:id="rId7"/>
    <p:sldId id="2147480778" r:id="rId8"/>
    <p:sldId id="261" r:id="rId9"/>
    <p:sldId id="2147481874" r:id="rId10"/>
    <p:sldId id="265" r:id="rId11"/>
    <p:sldId id="295" r:id="rId12"/>
    <p:sldId id="294" r:id="rId13"/>
    <p:sldId id="297" r:id="rId14"/>
    <p:sldId id="291" r:id="rId15"/>
    <p:sldId id="293" r:id="rId16"/>
    <p:sldId id="268" r:id="rId17"/>
    <p:sldId id="306" r:id="rId18"/>
    <p:sldId id="299" r:id="rId19"/>
    <p:sldId id="301" r:id="rId20"/>
    <p:sldId id="302" r:id="rId21"/>
    <p:sldId id="2147483629" r:id="rId22"/>
    <p:sldId id="304" r:id="rId23"/>
    <p:sldId id="305" r:id="rId24"/>
    <p:sldId id="262" r:id="rId25"/>
    <p:sldId id="276" r:id="rId26"/>
    <p:sldId id="277" r:id="rId27"/>
    <p:sldId id="2134806487" r:id="rId28"/>
    <p:sldId id="273" r:id="rId29"/>
    <p:sldId id="288" r:id="rId30"/>
    <p:sldId id="290" r:id="rId31"/>
    <p:sldId id="2147483645" r:id="rId32"/>
    <p:sldId id="256" r:id="rId33"/>
    <p:sldId id="275" r:id="rId34"/>
    <p:sldId id="274" r:id="rId35"/>
    <p:sldId id="272" r:id="rId36"/>
    <p:sldId id="269" r:id="rId37"/>
    <p:sldId id="2147481873" r:id="rId38"/>
    <p:sldId id="282" r:id="rId39"/>
    <p:sldId id="2147481077" r:id="rId40"/>
    <p:sldId id="271" r:id="rId41"/>
    <p:sldId id="2147483647" r:id="rId42"/>
    <p:sldId id="29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DF8106-6525-CC33-EDA9-642E8E924A22}" name="Tamizhnambi, Annal (Cognizant)" initials="AT" userId="S::167778@cognizant.com::1065b5b5-77f6-44ca-ab77-d3d3f02197ab" providerId="AD"/>
  <p188:author id="{EC3CB639-E5B5-5EAB-E213-C175A31D9B38}" name="Panjiyar, Rahil (Cognizant)" initials="RP" userId="S::632650@cognizant.com::02968fd8-24ff-4c81-a851-dd0627f2e8f5" providerId="AD"/>
  <p188:author id="{00BFF095-BA4E-8B97-D18D-B8DAC2C2A773}" name="Lal, Nameeta (Cognizant)" initials="NL" userId="S::961709@cognizant.com::a72a8bfa-2a60-420a-b7c4-7639e9a12c79" providerId="AD"/>
  <p188:author id="{CA48C49B-CFE4-0580-92BB-1A2CC406D88C}" name="Panday, Mrityunjoy(Cognizant)" initials="" userId="S::128884@cognizant.com::11336a97-c09e-482b-9825-63e9031095fc" providerId="AD"/>
  <p188:author id="{707EAEB3-FB68-E4C1-CD5B-65C7468B170F}" name="Bhattacharyya, Sourav (Cognizant-AIM-MSFT)" initials="BS" userId="S::121480@cognizant.com::3453e90d-30d4-441e-b8be-a0924dd73fe3" providerId="AD"/>
  <p188:author id="{1AADD1C3-3637-BFB1-28F8-C2E2FF79A6E3}" name="Krishnamoorthy, Prabhu (Cognizant)" initials="PK" userId="S::117786@cognizant.com::2a7018c5-ef73-4706-a0b3-f1c9dcda7c75" providerId="AD"/>
  <p188:author id="{8E044BD2-9A66-0DFA-28F4-370E847AAE74}" name="Kasinath, Iyer (Cognizant)" initials="IK" userId="S::970771@cognizant.com::8bac393e-9ec8-44c0-b66d-7bbd6eb079ab" providerId="AD"/>
  <p188:author id="{64792EFF-7E9E-84C0-CAB1-7972601CF708}" name="Hayvanovych, Mykola (Cognizant)" initials="" userId="S::562606@cognizant.com::6ee38f7e-b060-49b3-9686-f96304f120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CFF"/>
    <a:srgbClr val="00B0F0"/>
    <a:srgbClr val="D9D9D9"/>
    <a:srgbClr val="62D8DE"/>
    <a:srgbClr val="0070C0"/>
    <a:srgbClr val="2F78C4"/>
    <a:srgbClr val="92BBE6"/>
    <a:srgbClr val="738190"/>
    <a:srgbClr val="2E308E"/>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FC98B1-4ED9-2E42-8087-23541FF67AAA}" type="doc">
      <dgm:prSet loTypeId="urn:microsoft.com/office/officeart/2008/layout/HalfCircleOrganizationChart" loCatId="" qsTypeId="urn:microsoft.com/office/officeart/2005/8/quickstyle/simple1" qsCatId="simple" csTypeId="urn:microsoft.com/office/officeart/2005/8/colors/accent1_2" csCatId="accent1" phldr="1"/>
      <dgm:spPr/>
      <dgm:t>
        <a:bodyPr/>
        <a:lstStyle/>
        <a:p>
          <a:endParaRPr lang="en-US"/>
        </a:p>
      </dgm:t>
    </dgm:pt>
    <dgm:pt modelId="{1E919B25-5C58-F440-B918-3EED6A6B05C6}">
      <dgm:prSet phldrT="[Text]" custT="1"/>
      <dgm:spPr/>
      <dgm:t>
        <a:bodyPr/>
        <a:lstStyle/>
        <a:p>
          <a:r>
            <a:rPr lang="en-US" sz="1200"/>
            <a:t>Intranet Search Chatbot</a:t>
          </a:r>
        </a:p>
      </dgm:t>
    </dgm:pt>
    <dgm:pt modelId="{08C4F879-EDEB-6348-A6A8-BD39139290FC}" type="parTrans" cxnId="{0B8E3410-0791-9142-B003-FAB683C91B9F}">
      <dgm:prSet/>
      <dgm:spPr/>
      <dgm:t>
        <a:bodyPr/>
        <a:lstStyle/>
        <a:p>
          <a:endParaRPr lang="en-US" sz="1200"/>
        </a:p>
      </dgm:t>
    </dgm:pt>
    <dgm:pt modelId="{E9937F15-FFF3-BB41-A911-7326BAC65D36}" type="sibTrans" cxnId="{0B8E3410-0791-9142-B003-FAB683C91B9F}">
      <dgm:prSet/>
      <dgm:spPr/>
      <dgm:t>
        <a:bodyPr/>
        <a:lstStyle/>
        <a:p>
          <a:endParaRPr lang="en-US" sz="1200"/>
        </a:p>
      </dgm:t>
    </dgm:pt>
    <dgm:pt modelId="{5F03E616-0158-C041-B3F9-DBF9847D67E7}">
      <dgm:prSet phldrT="[Text]" custT="1"/>
      <dgm:spPr/>
      <dgm:t>
        <a:bodyPr/>
        <a:lstStyle/>
        <a:p>
          <a:r>
            <a:rPr lang="en-US" sz="1200"/>
            <a:t>IT</a:t>
          </a:r>
        </a:p>
      </dgm:t>
    </dgm:pt>
    <dgm:pt modelId="{17EBD5A0-C139-E344-8DCF-77C1A4624E74}" type="parTrans" cxnId="{DACD8C88-716B-2847-956C-54A7D485F643}">
      <dgm:prSet/>
      <dgm:spPr/>
      <dgm:t>
        <a:bodyPr/>
        <a:lstStyle/>
        <a:p>
          <a:endParaRPr lang="en-US" sz="1200"/>
        </a:p>
      </dgm:t>
    </dgm:pt>
    <dgm:pt modelId="{A1AD6ACA-0E7F-9648-B111-CEDEC473AE8C}" type="sibTrans" cxnId="{DACD8C88-716B-2847-956C-54A7D485F643}">
      <dgm:prSet/>
      <dgm:spPr/>
      <dgm:t>
        <a:bodyPr/>
        <a:lstStyle/>
        <a:p>
          <a:endParaRPr lang="en-US" sz="1200"/>
        </a:p>
      </dgm:t>
    </dgm:pt>
    <dgm:pt modelId="{8DC23DEF-62BD-DB46-93E1-8B66F397D6C8}">
      <dgm:prSet phldrT="[Text]" custT="1"/>
      <dgm:spPr/>
      <dgm:t>
        <a:bodyPr/>
        <a:lstStyle/>
        <a:p>
          <a:r>
            <a:rPr lang="en-US" sz="1200"/>
            <a:t>Security</a:t>
          </a:r>
        </a:p>
      </dgm:t>
    </dgm:pt>
    <dgm:pt modelId="{2240A291-F4E6-6D42-ACC2-3C0990352279}" type="parTrans" cxnId="{9BBD6FEC-B9C2-D443-AD0F-66A520B23F8C}">
      <dgm:prSet/>
      <dgm:spPr/>
      <dgm:t>
        <a:bodyPr/>
        <a:lstStyle/>
        <a:p>
          <a:endParaRPr lang="en-US" sz="1200"/>
        </a:p>
      </dgm:t>
    </dgm:pt>
    <dgm:pt modelId="{5933E62F-AFB7-614B-9FA7-3545683EE7C2}" type="sibTrans" cxnId="{9BBD6FEC-B9C2-D443-AD0F-66A520B23F8C}">
      <dgm:prSet/>
      <dgm:spPr/>
      <dgm:t>
        <a:bodyPr/>
        <a:lstStyle/>
        <a:p>
          <a:endParaRPr lang="en-US" sz="1200"/>
        </a:p>
      </dgm:t>
    </dgm:pt>
    <dgm:pt modelId="{087817E8-3EB3-D342-9B91-55648221257D}">
      <dgm:prSet phldrT="[Text]" custT="1"/>
      <dgm:spPr/>
      <dgm:t>
        <a:bodyPr/>
        <a:lstStyle/>
        <a:p>
          <a:r>
            <a:rPr lang="en-US" sz="1200"/>
            <a:t>Network Admin</a:t>
          </a:r>
        </a:p>
      </dgm:t>
    </dgm:pt>
    <dgm:pt modelId="{D9142FCA-9896-9E46-B866-C117994283FA}" type="parTrans" cxnId="{4CEEFB0A-35FF-3D4B-89DC-54B4E77F1861}">
      <dgm:prSet/>
      <dgm:spPr/>
      <dgm:t>
        <a:bodyPr/>
        <a:lstStyle/>
        <a:p>
          <a:endParaRPr lang="en-US" sz="1200"/>
        </a:p>
      </dgm:t>
    </dgm:pt>
    <dgm:pt modelId="{F243B8BA-94B3-B34B-B3D7-E04C7E74EC30}" type="sibTrans" cxnId="{4CEEFB0A-35FF-3D4B-89DC-54B4E77F1861}">
      <dgm:prSet/>
      <dgm:spPr/>
      <dgm:t>
        <a:bodyPr/>
        <a:lstStyle/>
        <a:p>
          <a:endParaRPr lang="en-US" sz="1200"/>
        </a:p>
      </dgm:t>
    </dgm:pt>
    <dgm:pt modelId="{C5FEBCA4-A523-B243-AA8A-791B58A44490}">
      <dgm:prSet phldrT="[Text]" custT="1"/>
      <dgm:spPr/>
      <dgm:t>
        <a:bodyPr/>
        <a:lstStyle/>
        <a:p>
          <a:r>
            <a:rPr lang="en-US" sz="1200"/>
            <a:t>Finance</a:t>
          </a:r>
        </a:p>
      </dgm:t>
    </dgm:pt>
    <dgm:pt modelId="{AD356DD2-93F3-D240-B99F-EA6CFC9BA7F3}" type="parTrans" cxnId="{C7D818E2-C575-1E43-8044-5E22E115FAFC}">
      <dgm:prSet/>
      <dgm:spPr/>
      <dgm:t>
        <a:bodyPr/>
        <a:lstStyle/>
        <a:p>
          <a:endParaRPr lang="en-US" sz="1200"/>
        </a:p>
      </dgm:t>
    </dgm:pt>
    <dgm:pt modelId="{5D9ED0C5-7E04-7E4D-8B80-2E49B03F1D34}" type="sibTrans" cxnId="{C7D818E2-C575-1E43-8044-5E22E115FAFC}">
      <dgm:prSet/>
      <dgm:spPr/>
      <dgm:t>
        <a:bodyPr/>
        <a:lstStyle/>
        <a:p>
          <a:endParaRPr lang="en-US" sz="1200"/>
        </a:p>
      </dgm:t>
    </dgm:pt>
    <dgm:pt modelId="{92749995-5968-9440-9456-5118E1260FC4}">
      <dgm:prSet phldrT="[Text]" custT="1"/>
      <dgm:spPr/>
      <dgm:t>
        <a:bodyPr/>
        <a:lstStyle/>
        <a:p>
          <a:r>
            <a:rPr lang="en-US" sz="1200"/>
            <a:t>Budgeting</a:t>
          </a:r>
        </a:p>
      </dgm:t>
    </dgm:pt>
    <dgm:pt modelId="{9EE18CE9-3EE6-2744-B585-0537AF700B6B}" type="parTrans" cxnId="{DF1B055F-FDE8-AA42-A91B-3207999BC56D}">
      <dgm:prSet/>
      <dgm:spPr/>
      <dgm:t>
        <a:bodyPr/>
        <a:lstStyle/>
        <a:p>
          <a:endParaRPr lang="en-US" sz="1200"/>
        </a:p>
      </dgm:t>
    </dgm:pt>
    <dgm:pt modelId="{EECCE952-1D0F-5448-856A-1DC624E7ED08}" type="sibTrans" cxnId="{DF1B055F-FDE8-AA42-A91B-3207999BC56D}">
      <dgm:prSet/>
      <dgm:spPr/>
      <dgm:t>
        <a:bodyPr/>
        <a:lstStyle/>
        <a:p>
          <a:endParaRPr lang="en-US" sz="1200"/>
        </a:p>
      </dgm:t>
    </dgm:pt>
    <dgm:pt modelId="{490EF746-89DE-F744-9611-037BB50641F4}">
      <dgm:prSet phldrT="[Text]" custT="1"/>
      <dgm:spPr/>
      <dgm:t>
        <a:bodyPr/>
        <a:lstStyle/>
        <a:p>
          <a:r>
            <a:rPr lang="en-US" sz="1200"/>
            <a:t>Procurement</a:t>
          </a:r>
        </a:p>
      </dgm:t>
    </dgm:pt>
    <dgm:pt modelId="{8F151E4F-52D8-E441-8604-A424C53FA4E2}" type="parTrans" cxnId="{67C0935D-56C1-5748-869F-B159275CCD59}">
      <dgm:prSet/>
      <dgm:spPr/>
      <dgm:t>
        <a:bodyPr/>
        <a:lstStyle/>
        <a:p>
          <a:endParaRPr lang="en-US" sz="1200"/>
        </a:p>
      </dgm:t>
    </dgm:pt>
    <dgm:pt modelId="{FEB30036-9C50-2B40-B1A8-C8C5CD507193}" type="sibTrans" cxnId="{67C0935D-56C1-5748-869F-B159275CCD59}">
      <dgm:prSet/>
      <dgm:spPr/>
      <dgm:t>
        <a:bodyPr/>
        <a:lstStyle/>
        <a:p>
          <a:endParaRPr lang="en-US" sz="1200"/>
        </a:p>
      </dgm:t>
    </dgm:pt>
    <dgm:pt modelId="{649CDBAB-4C42-1F43-B0EB-B6D579F12B0B}">
      <dgm:prSet phldrT="[Text]" custT="1"/>
      <dgm:spPr/>
      <dgm:t>
        <a:bodyPr/>
        <a:lstStyle/>
        <a:p>
          <a:r>
            <a:rPr lang="en-US" sz="1200"/>
            <a:t>Legal</a:t>
          </a:r>
        </a:p>
      </dgm:t>
    </dgm:pt>
    <dgm:pt modelId="{473456BA-4F33-0F4D-A15E-0CD21FF8E93F}" type="parTrans" cxnId="{DB84E7BF-71D5-8B4D-B186-EDC2FE6B3F59}">
      <dgm:prSet/>
      <dgm:spPr/>
      <dgm:t>
        <a:bodyPr/>
        <a:lstStyle/>
        <a:p>
          <a:endParaRPr lang="en-US" sz="1200"/>
        </a:p>
      </dgm:t>
    </dgm:pt>
    <dgm:pt modelId="{10DB2BED-1BAF-C640-85A9-76F2C263A93D}" type="sibTrans" cxnId="{DB84E7BF-71D5-8B4D-B186-EDC2FE6B3F59}">
      <dgm:prSet/>
      <dgm:spPr/>
      <dgm:t>
        <a:bodyPr/>
        <a:lstStyle/>
        <a:p>
          <a:endParaRPr lang="en-US" sz="1200"/>
        </a:p>
      </dgm:t>
    </dgm:pt>
    <dgm:pt modelId="{4DB8F489-C9B5-0C40-B8F5-26DAC2DB9418}">
      <dgm:prSet phldrT="[Text]" custT="1"/>
      <dgm:spPr/>
      <dgm:t>
        <a:bodyPr/>
        <a:lstStyle/>
        <a:p>
          <a:r>
            <a:rPr lang="en-US" sz="1200"/>
            <a:t>HR</a:t>
          </a:r>
        </a:p>
      </dgm:t>
    </dgm:pt>
    <dgm:pt modelId="{A7F4B883-C0EE-034D-9942-0631E144B8E4}" type="parTrans" cxnId="{598FF3A3-988E-6E4E-9CC9-28374D8CE3A4}">
      <dgm:prSet/>
      <dgm:spPr/>
      <dgm:t>
        <a:bodyPr/>
        <a:lstStyle/>
        <a:p>
          <a:endParaRPr lang="en-US" sz="1200"/>
        </a:p>
      </dgm:t>
    </dgm:pt>
    <dgm:pt modelId="{4689B5B1-9EDD-D044-BAD3-A47295BA0B8C}" type="sibTrans" cxnId="{598FF3A3-988E-6E4E-9CC9-28374D8CE3A4}">
      <dgm:prSet/>
      <dgm:spPr/>
      <dgm:t>
        <a:bodyPr/>
        <a:lstStyle/>
        <a:p>
          <a:endParaRPr lang="en-US" sz="1200"/>
        </a:p>
      </dgm:t>
    </dgm:pt>
    <dgm:pt modelId="{DA92EEF9-C8F1-5A43-9FA2-056774BC53FC}">
      <dgm:prSet phldrT="[Text]" custT="1"/>
      <dgm:spPr/>
      <dgm:t>
        <a:bodyPr/>
        <a:lstStyle/>
        <a:p>
          <a:r>
            <a:rPr lang="en-US" sz="1200"/>
            <a:t>Purchasing</a:t>
          </a:r>
        </a:p>
      </dgm:t>
    </dgm:pt>
    <dgm:pt modelId="{1348F134-BB2E-454D-BE27-BDA43B37CCA3}" type="parTrans" cxnId="{53A8543E-BB56-A74D-B511-FF1287CDC58A}">
      <dgm:prSet/>
      <dgm:spPr/>
      <dgm:t>
        <a:bodyPr/>
        <a:lstStyle/>
        <a:p>
          <a:endParaRPr lang="en-US" sz="1200"/>
        </a:p>
      </dgm:t>
    </dgm:pt>
    <dgm:pt modelId="{DD2F354D-96C4-164A-84B8-1310CBE80C5E}" type="sibTrans" cxnId="{53A8543E-BB56-A74D-B511-FF1287CDC58A}">
      <dgm:prSet/>
      <dgm:spPr/>
      <dgm:t>
        <a:bodyPr/>
        <a:lstStyle/>
        <a:p>
          <a:endParaRPr lang="en-US" sz="1200"/>
        </a:p>
      </dgm:t>
    </dgm:pt>
    <dgm:pt modelId="{6A82AD7B-9B4D-FA43-9223-8577D4240796}">
      <dgm:prSet phldrT="[Text]" custT="1"/>
      <dgm:spPr/>
      <dgm:t>
        <a:bodyPr/>
        <a:lstStyle/>
        <a:p>
          <a:r>
            <a:rPr lang="en-US" sz="1200"/>
            <a:t>Vendor Management</a:t>
          </a:r>
        </a:p>
      </dgm:t>
    </dgm:pt>
    <dgm:pt modelId="{3FC8724B-3B19-FD49-BFEC-DAED9FA73FEA}" type="parTrans" cxnId="{5C0BA573-2E1A-4643-AF93-57294E9812D8}">
      <dgm:prSet/>
      <dgm:spPr/>
      <dgm:t>
        <a:bodyPr/>
        <a:lstStyle/>
        <a:p>
          <a:endParaRPr lang="en-US" sz="1200"/>
        </a:p>
      </dgm:t>
    </dgm:pt>
    <dgm:pt modelId="{BCB2119B-B8CB-C747-8593-687A6F2F4D0B}" type="sibTrans" cxnId="{5C0BA573-2E1A-4643-AF93-57294E9812D8}">
      <dgm:prSet/>
      <dgm:spPr/>
      <dgm:t>
        <a:bodyPr/>
        <a:lstStyle/>
        <a:p>
          <a:endParaRPr lang="en-US" sz="1200"/>
        </a:p>
      </dgm:t>
    </dgm:pt>
    <dgm:pt modelId="{9FF196A8-7CE5-3140-A0B7-896D5A71B932}">
      <dgm:prSet phldrT="[Text]" custT="1"/>
      <dgm:spPr/>
      <dgm:t>
        <a:bodyPr/>
        <a:lstStyle/>
        <a:p>
          <a:r>
            <a:rPr lang="en-US" sz="1200"/>
            <a:t>Contract Management</a:t>
          </a:r>
        </a:p>
      </dgm:t>
    </dgm:pt>
    <dgm:pt modelId="{F2A086CA-918C-3148-9167-1726BDE62281}" type="parTrans" cxnId="{86A9D4EF-52BF-FB43-BFF0-D2E33A67DE17}">
      <dgm:prSet/>
      <dgm:spPr/>
      <dgm:t>
        <a:bodyPr/>
        <a:lstStyle/>
        <a:p>
          <a:endParaRPr lang="en-US" sz="1200"/>
        </a:p>
      </dgm:t>
    </dgm:pt>
    <dgm:pt modelId="{992F269A-DC57-7A4F-B77F-525B2A9454B4}" type="sibTrans" cxnId="{86A9D4EF-52BF-FB43-BFF0-D2E33A67DE17}">
      <dgm:prSet/>
      <dgm:spPr/>
      <dgm:t>
        <a:bodyPr/>
        <a:lstStyle/>
        <a:p>
          <a:endParaRPr lang="en-US" sz="1200"/>
        </a:p>
      </dgm:t>
    </dgm:pt>
    <dgm:pt modelId="{2160A037-1464-9C45-8E7C-2669CE101ADE}">
      <dgm:prSet phldrT="[Text]" custT="1"/>
      <dgm:spPr/>
      <dgm:t>
        <a:bodyPr/>
        <a:lstStyle/>
        <a:p>
          <a:r>
            <a:rPr lang="en-US" sz="1200"/>
            <a:t>Compliance</a:t>
          </a:r>
        </a:p>
      </dgm:t>
    </dgm:pt>
    <dgm:pt modelId="{F6CA605F-4883-F34E-BAF9-14AE6CF69B2B}" type="parTrans" cxnId="{2D51F828-6EA6-C340-8C5B-10AF14C30CF1}">
      <dgm:prSet/>
      <dgm:spPr/>
      <dgm:t>
        <a:bodyPr/>
        <a:lstStyle/>
        <a:p>
          <a:endParaRPr lang="en-US" sz="1200"/>
        </a:p>
      </dgm:t>
    </dgm:pt>
    <dgm:pt modelId="{34A54466-871B-6C46-8641-53E441C8D8D7}" type="sibTrans" cxnId="{2D51F828-6EA6-C340-8C5B-10AF14C30CF1}">
      <dgm:prSet/>
      <dgm:spPr/>
      <dgm:t>
        <a:bodyPr/>
        <a:lstStyle/>
        <a:p>
          <a:endParaRPr lang="en-US" sz="1200"/>
        </a:p>
      </dgm:t>
    </dgm:pt>
    <dgm:pt modelId="{3EAC143C-B607-5E4F-8A78-026519701E1B}">
      <dgm:prSet phldrT="[Text]" custT="1"/>
      <dgm:spPr/>
      <dgm:t>
        <a:bodyPr/>
        <a:lstStyle/>
        <a:p>
          <a:r>
            <a:rPr lang="en-US" sz="1200"/>
            <a:t>Benefits</a:t>
          </a:r>
        </a:p>
      </dgm:t>
    </dgm:pt>
    <dgm:pt modelId="{B8A12470-FC24-C846-9A36-D8835AA9DE89}" type="parTrans" cxnId="{DEACE9CC-A693-C640-937B-0EDD5ED61458}">
      <dgm:prSet/>
      <dgm:spPr/>
      <dgm:t>
        <a:bodyPr/>
        <a:lstStyle/>
        <a:p>
          <a:endParaRPr lang="en-US" sz="1200"/>
        </a:p>
      </dgm:t>
    </dgm:pt>
    <dgm:pt modelId="{C725C8B0-DDE0-8C45-94B1-1B105DDEDF2A}" type="sibTrans" cxnId="{DEACE9CC-A693-C640-937B-0EDD5ED61458}">
      <dgm:prSet/>
      <dgm:spPr/>
      <dgm:t>
        <a:bodyPr/>
        <a:lstStyle/>
        <a:p>
          <a:endParaRPr lang="en-US" sz="1200"/>
        </a:p>
      </dgm:t>
    </dgm:pt>
    <dgm:pt modelId="{9D2EEAB7-C457-CB40-9F8E-F87831DAF84D}">
      <dgm:prSet phldrT="[Text]" custT="1"/>
      <dgm:spPr/>
      <dgm:t>
        <a:bodyPr/>
        <a:lstStyle/>
        <a:p>
          <a:r>
            <a:rPr lang="en-US" sz="1200"/>
            <a:t>Payroll</a:t>
          </a:r>
        </a:p>
      </dgm:t>
    </dgm:pt>
    <dgm:pt modelId="{072C9286-349E-E145-81EA-FC160B375B30}" type="parTrans" cxnId="{34ACDDD7-14D9-6948-BED2-34EB42942D4C}">
      <dgm:prSet/>
      <dgm:spPr/>
      <dgm:t>
        <a:bodyPr/>
        <a:lstStyle/>
        <a:p>
          <a:endParaRPr lang="en-US" sz="1200"/>
        </a:p>
      </dgm:t>
    </dgm:pt>
    <dgm:pt modelId="{38BE005E-9124-D543-9A44-353DCD8EC1B4}" type="sibTrans" cxnId="{34ACDDD7-14D9-6948-BED2-34EB42942D4C}">
      <dgm:prSet/>
      <dgm:spPr/>
      <dgm:t>
        <a:bodyPr/>
        <a:lstStyle/>
        <a:p>
          <a:endParaRPr lang="en-US" sz="1200"/>
        </a:p>
      </dgm:t>
    </dgm:pt>
    <dgm:pt modelId="{95955AAD-2169-024F-949B-83833505BE65}">
      <dgm:prSet phldrT="[Text]" custT="1"/>
      <dgm:spPr/>
      <dgm:t>
        <a:bodyPr/>
        <a:lstStyle/>
        <a:p>
          <a:r>
            <a:rPr lang="en-US" sz="1200"/>
            <a:t>Legal Advice</a:t>
          </a:r>
        </a:p>
      </dgm:t>
    </dgm:pt>
    <dgm:pt modelId="{079DFBD9-F26B-334A-B6EB-22215F1F3C5F}" type="parTrans" cxnId="{992A8259-20E6-AD45-B434-5EA5CDFE39F4}">
      <dgm:prSet/>
      <dgm:spPr/>
      <dgm:t>
        <a:bodyPr/>
        <a:lstStyle/>
        <a:p>
          <a:endParaRPr lang="en-US" sz="1200"/>
        </a:p>
      </dgm:t>
    </dgm:pt>
    <dgm:pt modelId="{FEDC80A4-A13B-E948-A17B-E991A8048BA1}" type="sibTrans" cxnId="{992A8259-20E6-AD45-B434-5EA5CDFE39F4}">
      <dgm:prSet/>
      <dgm:spPr/>
      <dgm:t>
        <a:bodyPr/>
        <a:lstStyle/>
        <a:p>
          <a:endParaRPr lang="en-US" sz="1200"/>
        </a:p>
      </dgm:t>
    </dgm:pt>
    <dgm:pt modelId="{32371EC2-9B52-E94A-A7B6-FF6F48A472B7}">
      <dgm:prSet phldrT="[Text]" custT="1"/>
      <dgm:spPr/>
      <dgm:t>
        <a:bodyPr/>
        <a:lstStyle/>
        <a:p>
          <a:r>
            <a:rPr lang="en-US" sz="1200"/>
            <a:t>Accounting</a:t>
          </a:r>
        </a:p>
      </dgm:t>
    </dgm:pt>
    <dgm:pt modelId="{FF8B8C0C-C1C1-F244-A563-0CFBB80D0DA3}" type="parTrans" cxnId="{F855D0EE-30CC-AF4C-AF38-70DF744BB714}">
      <dgm:prSet/>
      <dgm:spPr/>
      <dgm:t>
        <a:bodyPr/>
        <a:lstStyle/>
        <a:p>
          <a:endParaRPr lang="en-US" sz="1200"/>
        </a:p>
      </dgm:t>
    </dgm:pt>
    <dgm:pt modelId="{17113826-35B4-F540-92D7-CF61D904BBFE}" type="sibTrans" cxnId="{F855D0EE-30CC-AF4C-AF38-70DF744BB714}">
      <dgm:prSet/>
      <dgm:spPr/>
      <dgm:t>
        <a:bodyPr/>
        <a:lstStyle/>
        <a:p>
          <a:endParaRPr lang="en-US" sz="1200"/>
        </a:p>
      </dgm:t>
    </dgm:pt>
    <dgm:pt modelId="{6DE8CCF5-6AA8-2544-9EB5-E9CA1CB1CB74}">
      <dgm:prSet phldrT="[Text]" custT="1"/>
      <dgm:spPr/>
      <dgm:t>
        <a:bodyPr/>
        <a:lstStyle/>
        <a:p>
          <a:r>
            <a:rPr lang="en-US" sz="1200"/>
            <a:t>Reporting</a:t>
          </a:r>
        </a:p>
      </dgm:t>
    </dgm:pt>
    <dgm:pt modelId="{6AB265C9-F1FE-4547-8BEA-54043B58DFAD}" type="parTrans" cxnId="{AA63D895-6D80-2B4E-8CB6-696ABFF00656}">
      <dgm:prSet/>
      <dgm:spPr/>
      <dgm:t>
        <a:bodyPr/>
        <a:lstStyle/>
        <a:p>
          <a:endParaRPr lang="en-US" sz="1200"/>
        </a:p>
      </dgm:t>
    </dgm:pt>
    <dgm:pt modelId="{CC8994F5-CCE1-BE46-9E59-4EBEBC421D04}" type="sibTrans" cxnId="{AA63D895-6D80-2B4E-8CB6-696ABFF00656}">
      <dgm:prSet/>
      <dgm:spPr/>
      <dgm:t>
        <a:bodyPr/>
        <a:lstStyle/>
        <a:p>
          <a:endParaRPr lang="en-US" sz="1200"/>
        </a:p>
      </dgm:t>
    </dgm:pt>
    <dgm:pt modelId="{AD140731-FD2D-624B-B366-BA33FCB2F059}">
      <dgm:prSet phldrT="[Text]" custT="1"/>
      <dgm:spPr/>
      <dgm:t>
        <a:bodyPr/>
        <a:lstStyle/>
        <a:p>
          <a:r>
            <a:rPr lang="en-US" sz="1200"/>
            <a:t>Contract Negotiations</a:t>
          </a:r>
        </a:p>
      </dgm:t>
    </dgm:pt>
    <dgm:pt modelId="{54633AAB-64BA-8043-9D26-F28151E636B3}" type="parTrans" cxnId="{2F6EAECC-6ABE-874A-9B69-43677ED2A040}">
      <dgm:prSet/>
      <dgm:spPr/>
      <dgm:t>
        <a:bodyPr/>
        <a:lstStyle/>
        <a:p>
          <a:endParaRPr lang="en-US" sz="1200"/>
        </a:p>
      </dgm:t>
    </dgm:pt>
    <dgm:pt modelId="{7C5F895B-52D6-FF45-A0D2-C9F9C9E6DA04}" type="sibTrans" cxnId="{2F6EAECC-6ABE-874A-9B69-43677ED2A040}">
      <dgm:prSet/>
      <dgm:spPr/>
      <dgm:t>
        <a:bodyPr/>
        <a:lstStyle/>
        <a:p>
          <a:endParaRPr lang="en-US" sz="1200"/>
        </a:p>
      </dgm:t>
    </dgm:pt>
    <dgm:pt modelId="{A9FACD8A-51A1-974E-BD18-336B4B5A6898}" type="pres">
      <dgm:prSet presAssocID="{A5FC98B1-4ED9-2E42-8087-23541FF67AAA}" presName="Name0" presStyleCnt="0">
        <dgm:presLayoutVars>
          <dgm:orgChart val="1"/>
          <dgm:chPref val="1"/>
          <dgm:dir/>
          <dgm:animOne val="branch"/>
          <dgm:animLvl val="lvl"/>
          <dgm:resizeHandles/>
        </dgm:presLayoutVars>
      </dgm:prSet>
      <dgm:spPr/>
    </dgm:pt>
    <dgm:pt modelId="{39AF6AF2-BF35-E540-9C62-9B61D2638610}" type="pres">
      <dgm:prSet presAssocID="{1E919B25-5C58-F440-B918-3EED6A6B05C6}" presName="hierRoot1" presStyleCnt="0">
        <dgm:presLayoutVars>
          <dgm:hierBranch val="init"/>
        </dgm:presLayoutVars>
      </dgm:prSet>
      <dgm:spPr/>
    </dgm:pt>
    <dgm:pt modelId="{62583687-58D5-244A-8119-C5225EAD159D}" type="pres">
      <dgm:prSet presAssocID="{1E919B25-5C58-F440-B918-3EED6A6B05C6}" presName="rootComposite1" presStyleCnt="0"/>
      <dgm:spPr/>
    </dgm:pt>
    <dgm:pt modelId="{477BF978-CED9-1443-9D98-D29C9306C7A4}" type="pres">
      <dgm:prSet presAssocID="{1E919B25-5C58-F440-B918-3EED6A6B05C6}" presName="rootText1" presStyleLbl="alignAcc1" presStyleIdx="0" presStyleCnt="0">
        <dgm:presLayoutVars>
          <dgm:chPref val="3"/>
        </dgm:presLayoutVars>
      </dgm:prSet>
      <dgm:spPr/>
    </dgm:pt>
    <dgm:pt modelId="{D8E502FA-7F0D-3045-9548-D6F0B78A6348}" type="pres">
      <dgm:prSet presAssocID="{1E919B25-5C58-F440-B918-3EED6A6B05C6}" presName="topArc1" presStyleLbl="parChTrans1D1" presStyleIdx="0" presStyleCnt="38"/>
      <dgm:spPr/>
    </dgm:pt>
    <dgm:pt modelId="{633FECCA-D4E6-A841-B0F7-92E359B74EF3}" type="pres">
      <dgm:prSet presAssocID="{1E919B25-5C58-F440-B918-3EED6A6B05C6}" presName="bottomArc1" presStyleLbl="parChTrans1D1" presStyleIdx="1" presStyleCnt="38"/>
      <dgm:spPr/>
    </dgm:pt>
    <dgm:pt modelId="{376049D2-41FC-1E4C-92D4-1CDDF927E98A}" type="pres">
      <dgm:prSet presAssocID="{1E919B25-5C58-F440-B918-3EED6A6B05C6}" presName="topConnNode1" presStyleLbl="node1" presStyleIdx="0" presStyleCnt="0"/>
      <dgm:spPr/>
    </dgm:pt>
    <dgm:pt modelId="{DA540EEC-C072-8243-8EE9-F28F86C8C27F}" type="pres">
      <dgm:prSet presAssocID="{1E919B25-5C58-F440-B918-3EED6A6B05C6}" presName="hierChild2" presStyleCnt="0"/>
      <dgm:spPr/>
    </dgm:pt>
    <dgm:pt modelId="{67466AF4-99F1-1F48-81A7-86970A44C9EC}" type="pres">
      <dgm:prSet presAssocID="{17EBD5A0-C139-E344-8DCF-77C1A4624E74}" presName="Name28" presStyleLbl="parChTrans1D2" presStyleIdx="0" presStyleCnt="5"/>
      <dgm:spPr/>
    </dgm:pt>
    <dgm:pt modelId="{C426C852-0B9B-4D40-B8C2-FEE3F47D397D}" type="pres">
      <dgm:prSet presAssocID="{5F03E616-0158-C041-B3F9-DBF9847D67E7}" presName="hierRoot2" presStyleCnt="0">
        <dgm:presLayoutVars>
          <dgm:hierBranch val="init"/>
        </dgm:presLayoutVars>
      </dgm:prSet>
      <dgm:spPr/>
    </dgm:pt>
    <dgm:pt modelId="{DD3EDDE5-EF1B-F142-9EC1-333D7D6EEB2E}" type="pres">
      <dgm:prSet presAssocID="{5F03E616-0158-C041-B3F9-DBF9847D67E7}" presName="rootComposite2" presStyleCnt="0"/>
      <dgm:spPr/>
    </dgm:pt>
    <dgm:pt modelId="{0C8D4150-0226-8147-A6F7-32C07465A552}" type="pres">
      <dgm:prSet presAssocID="{5F03E616-0158-C041-B3F9-DBF9847D67E7}" presName="rootText2" presStyleLbl="alignAcc1" presStyleIdx="0" presStyleCnt="0">
        <dgm:presLayoutVars>
          <dgm:chPref val="3"/>
        </dgm:presLayoutVars>
      </dgm:prSet>
      <dgm:spPr/>
    </dgm:pt>
    <dgm:pt modelId="{6AD32E3D-9CE1-EB43-BB1D-DDCE403BDDC6}" type="pres">
      <dgm:prSet presAssocID="{5F03E616-0158-C041-B3F9-DBF9847D67E7}" presName="topArc2" presStyleLbl="parChTrans1D1" presStyleIdx="2" presStyleCnt="38"/>
      <dgm:spPr/>
    </dgm:pt>
    <dgm:pt modelId="{E7579A5C-0512-2E41-A7B4-5743B9906E20}" type="pres">
      <dgm:prSet presAssocID="{5F03E616-0158-C041-B3F9-DBF9847D67E7}" presName="bottomArc2" presStyleLbl="parChTrans1D1" presStyleIdx="3" presStyleCnt="38"/>
      <dgm:spPr/>
    </dgm:pt>
    <dgm:pt modelId="{321C35AF-C40D-A54A-83DD-27061FBB22CE}" type="pres">
      <dgm:prSet presAssocID="{5F03E616-0158-C041-B3F9-DBF9847D67E7}" presName="topConnNode2" presStyleLbl="node2" presStyleIdx="0" presStyleCnt="0"/>
      <dgm:spPr/>
    </dgm:pt>
    <dgm:pt modelId="{5DFBE72B-C490-3F48-A616-A3348C7DB153}" type="pres">
      <dgm:prSet presAssocID="{5F03E616-0158-C041-B3F9-DBF9847D67E7}" presName="hierChild4" presStyleCnt="0"/>
      <dgm:spPr/>
    </dgm:pt>
    <dgm:pt modelId="{E351C7E7-BFD3-054C-9AE4-1357EC993F7E}" type="pres">
      <dgm:prSet presAssocID="{2240A291-F4E6-6D42-ACC2-3C0990352279}" presName="Name28" presStyleLbl="parChTrans1D3" presStyleIdx="0" presStyleCnt="13"/>
      <dgm:spPr/>
    </dgm:pt>
    <dgm:pt modelId="{7C5496B1-AED8-F848-BDFA-9C614F1637E4}" type="pres">
      <dgm:prSet presAssocID="{8DC23DEF-62BD-DB46-93E1-8B66F397D6C8}" presName="hierRoot2" presStyleCnt="0">
        <dgm:presLayoutVars>
          <dgm:hierBranch val="init"/>
        </dgm:presLayoutVars>
      </dgm:prSet>
      <dgm:spPr/>
    </dgm:pt>
    <dgm:pt modelId="{BFD679F1-36AF-E349-991B-7349BEA3BEC8}" type="pres">
      <dgm:prSet presAssocID="{8DC23DEF-62BD-DB46-93E1-8B66F397D6C8}" presName="rootComposite2" presStyleCnt="0"/>
      <dgm:spPr/>
    </dgm:pt>
    <dgm:pt modelId="{A5E38E7A-29BD-C24E-8434-AEC4204F7E61}" type="pres">
      <dgm:prSet presAssocID="{8DC23DEF-62BD-DB46-93E1-8B66F397D6C8}" presName="rootText2" presStyleLbl="alignAcc1" presStyleIdx="0" presStyleCnt="0">
        <dgm:presLayoutVars>
          <dgm:chPref val="3"/>
        </dgm:presLayoutVars>
      </dgm:prSet>
      <dgm:spPr/>
    </dgm:pt>
    <dgm:pt modelId="{851BEB50-809D-6D49-AAEB-B53FB5645E3D}" type="pres">
      <dgm:prSet presAssocID="{8DC23DEF-62BD-DB46-93E1-8B66F397D6C8}" presName="topArc2" presStyleLbl="parChTrans1D1" presStyleIdx="4" presStyleCnt="38"/>
      <dgm:spPr/>
    </dgm:pt>
    <dgm:pt modelId="{A9A6898A-8294-B74C-A541-3D1FE2E19EED}" type="pres">
      <dgm:prSet presAssocID="{8DC23DEF-62BD-DB46-93E1-8B66F397D6C8}" presName="bottomArc2" presStyleLbl="parChTrans1D1" presStyleIdx="5" presStyleCnt="38"/>
      <dgm:spPr/>
    </dgm:pt>
    <dgm:pt modelId="{17780FE9-C360-8449-971A-D35319C966C9}" type="pres">
      <dgm:prSet presAssocID="{8DC23DEF-62BD-DB46-93E1-8B66F397D6C8}" presName="topConnNode2" presStyleLbl="node3" presStyleIdx="0" presStyleCnt="0"/>
      <dgm:spPr/>
    </dgm:pt>
    <dgm:pt modelId="{99BBAC2E-9868-3B40-A6DA-BB68B218F2A7}" type="pres">
      <dgm:prSet presAssocID="{8DC23DEF-62BD-DB46-93E1-8B66F397D6C8}" presName="hierChild4" presStyleCnt="0"/>
      <dgm:spPr/>
    </dgm:pt>
    <dgm:pt modelId="{1462775B-F102-1B4A-8960-4172499C6E3C}" type="pres">
      <dgm:prSet presAssocID="{8DC23DEF-62BD-DB46-93E1-8B66F397D6C8}" presName="hierChild5" presStyleCnt="0"/>
      <dgm:spPr/>
    </dgm:pt>
    <dgm:pt modelId="{708A7B90-3A1D-834B-9408-055111C4638E}" type="pres">
      <dgm:prSet presAssocID="{D9142FCA-9896-9E46-B866-C117994283FA}" presName="Name28" presStyleLbl="parChTrans1D3" presStyleIdx="1" presStyleCnt="13"/>
      <dgm:spPr/>
    </dgm:pt>
    <dgm:pt modelId="{EA1668DB-0DC0-CD47-AA0A-642619A03946}" type="pres">
      <dgm:prSet presAssocID="{087817E8-3EB3-D342-9B91-55648221257D}" presName="hierRoot2" presStyleCnt="0">
        <dgm:presLayoutVars>
          <dgm:hierBranch val="init"/>
        </dgm:presLayoutVars>
      </dgm:prSet>
      <dgm:spPr/>
    </dgm:pt>
    <dgm:pt modelId="{7A000197-DE0F-924A-975F-4536F10F2DE6}" type="pres">
      <dgm:prSet presAssocID="{087817E8-3EB3-D342-9B91-55648221257D}" presName="rootComposite2" presStyleCnt="0"/>
      <dgm:spPr/>
    </dgm:pt>
    <dgm:pt modelId="{A8D18542-2872-EF47-A9B2-09AC5E4571DF}" type="pres">
      <dgm:prSet presAssocID="{087817E8-3EB3-D342-9B91-55648221257D}" presName="rootText2" presStyleLbl="alignAcc1" presStyleIdx="0" presStyleCnt="0">
        <dgm:presLayoutVars>
          <dgm:chPref val="3"/>
        </dgm:presLayoutVars>
      </dgm:prSet>
      <dgm:spPr/>
    </dgm:pt>
    <dgm:pt modelId="{D89EB558-1F43-B84D-838F-F3280E4F76A5}" type="pres">
      <dgm:prSet presAssocID="{087817E8-3EB3-D342-9B91-55648221257D}" presName="topArc2" presStyleLbl="parChTrans1D1" presStyleIdx="6" presStyleCnt="38"/>
      <dgm:spPr/>
    </dgm:pt>
    <dgm:pt modelId="{A76FF9F7-3AA8-5549-9208-3EA1A2C7A863}" type="pres">
      <dgm:prSet presAssocID="{087817E8-3EB3-D342-9B91-55648221257D}" presName="bottomArc2" presStyleLbl="parChTrans1D1" presStyleIdx="7" presStyleCnt="38"/>
      <dgm:spPr/>
    </dgm:pt>
    <dgm:pt modelId="{1F210594-F05C-BA40-A04F-0A3CA1363189}" type="pres">
      <dgm:prSet presAssocID="{087817E8-3EB3-D342-9B91-55648221257D}" presName="topConnNode2" presStyleLbl="node3" presStyleIdx="0" presStyleCnt="0"/>
      <dgm:spPr/>
    </dgm:pt>
    <dgm:pt modelId="{4FFF1EDC-3CA1-9346-9C27-1049E0BDB155}" type="pres">
      <dgm:prSet presAssocID="{087817E8-3EB3-D342-9B91-55648221257D}" presName="hierChild4" presStyleCnt="0"/>
      <dgm:spPr/>
    </dgm:pt>
    <dgm:pt modelId="{ADF7A5CF-59C2-2C4A-880F-E0787E105A82}" type="pres">
      <dgm:prSet presAssocID="{087817E8-3EB3-D342-9B91-55648221257D}" presName="hierChild5" presStyleCnt="0"/>
      <dgm:spPr/>
    </dgm:pt>
    <dgm:pt modelId="{63827FE5-37AB-114C-B283-AA54F5E1756E}" type="pres">
      <dgm:prSet presAssocID="{5F03E616-0158-C041-B3F9-DBF9847D67E7}" presName="hierChild5" presStyleCnt="0"/>
      <dgm:spPr/>
    </dgm:pt>
    <dgm:pt modelId="{9463FD04-6010-7B4C-BAFC-660548779E46}" type="pres">
      <dgm:prSet presAssocID="{AD356DD2-93F3-D240-B99F-EA6CFC9BA7F3}" presName="Name28" presStyleLbl="parChTrans1D2" presStyleIdx="1" presStyleCnt="5"/>
      <dgm:spPr/>
    </dgm:pt>
    <dgm:pt modelId="{D3AC2BE8-952D-3F46-9625-2F4A109EA7E1}" type="pres">
      <dgm:prSet presAssocID="{C5FEBCA4-A523-B243-AA8A-791B58A44490}" presName="hierRoot2" presStyleCnt="0">
        <dgm:presLayoutVars>
          <dgm:hierBranch val="init"/>
        </dgm:presLayoutVars>
      </dgm:prSet>
      <dgm:spPr/>
    </dgm:pt>
    <dgm:pt modelId="{A3E9B0B2-93A2-1446-9FB4-0D1C974591B2}" type="pres">
      <dgm:prSet presAssocID="{C5FEBCA4-A523-B243-AA8A-791B58A44490}" presName="rootComposite2" presStyleCnt="0"/>
      <dgm:spPr/>
    </dgm:pt>
    <dgm:pt modelId="{41E06527-C1FA-5A4C-B79B-C94A9D8BC97C}" type="pres">
      <dgm:prSet presAssocID="{C5FEBCA4-A523-B243-AA8A-791B58A44490}" presName="rootText2" presStyleLbl="alignAcc1" presStyleIdx="0" presStyleCnt="0">
        <dgm:presLayoutVars>
          <dgm:chPref val="3"/>
        </dgm:presLayoutVars>
      </dgm:prSet>
      <dgm:spPr/>
    </dgm:pt>
    <dgm:pt modelId="{1F81288E-3C46-4C4B-94B5-DD12AE2EC04C}" type="pres">
      <dgm:prSet presAssocID="{C5FEBCA4-A523-B243-AA8A-791B58A44490}" presName="topArc2" presStyleLbl="parChTrans1D1" presStyleIdx="8" presStyleCnt="38"/>
      <dgm:spPr/>
    </dgm:pt>
    <dgm:pt modelId="{19C4BC6D-3092-1047-98F5-1BE05E84F0CB}" type="pres">
      <dgm:prSet presAssocID="{C5FEBCA4-A523-B243-AA8A-791B58A44490}" presName="bottomArc2" presStyleLbl="parChTrans1D1" presStyleIdx="9" presStyleCnt="38"/>
      <dgm:spPr/>
    </dgm:pt>
    <dgm:pt modelId="{BE7A03BE-9FBF-6748-B534-13A104D10C7F}" type="pres">
      <dgm:prSet presAssocID="{C5FEBCA4-A523-B243-AA8A-791B58A44490}" presName="topConnNode2" presStyleLbl="node2" presStyleIdx="0" presStyleCnt="0"/>
      <dgm:spPr/>
    </dgm:pt>
    <dgm:pt modelId="{B8A76487-7E39-934F-A894-D34748D5CD1D}" type="pres">
      <dgm:prSet presAssocID="{C5FEBCA4-A523-B243-AA8A-791B58A44490}" presName="hierChild4" presStyleCnt="0"/>
      <dgm:spPr/>
    </dgm:pt>
    <dgm:pt modelId="{B4EC13F4-19C9-4D43-93EA-C81C7E069B4E}" type="pres">
      <dgm:prSet presAssocID="{9EE18CE9-3EE6-2744-B585-0537AF700B6B}" presName="Name28" presStyleLbl="parChTrans1D3" presStyleIdx="2" presStyleCnt="13"/>
      <dgm:spPr/>
    </dgm:pt>
    <dgm:pt modelId="{CD0FF73B-392C-F345-849A-193EBFF53FE7}" type="pres">
      <dgm:prSet presAssocID="{92749995-5968-9440-9456-5118E1260FC4}" presName="hierRoot2" presStyleCnt="0">
        <dgm:presLayoutVars>
          <dgm:hierBranch val="init"/>
        </dgm:presLayoutVars>
      </dgm:prSet>
      <dgm:spPr/>
    </dgm:pt>
    <dgm:pt modelId="{D36F9990-E1A8-A64B-81DB-B5580197ED2A}" type="pres">
      <dgm:prSet presAssocID="{92749995-5968-9440-9456-5118E1260FC4}" presName="rootComposite2" presStyleCnt="0"/>
      <dgm:spPr/>
    </dgm:pt>
    <dgm:pt modelId="{624F9C95-9E05-A246-8424-E1CBD85C4B14}" type="pres">
      <dgm:prSet presAssocID="{92749995-5968-9440-9456-5118E1260FC4}" presName="rootText2" presStyleLbl="alignAcc1" presStyleIdx="0" presStyleCnt="0">
        <dgm:presLayoutVars>
          <dgm:chPref val="3"/>
        </dgm:presLayoutVars>
      </dgm:prSet>
      <dgm:spPr/>
    </dgm:pt>
    <dgm:pt modelId="{1F680C9D-7EBD-7C48-96BB-A3660019C020}" type="pres">
      <dgm:prSet presAssocID="{92749995-5968-9440-9456-5118E1260FC4}" presName="topArc2" presStyleLbl="parChTrans1D1" presStyleIdx="10" presStyleCnt="38"/>
      <dgm:spPr/>
    </dgm:pt>
    <dgm:pt modelId="{C8FFACC8-4640-AD4F-BFA4-858E68C9C1CA}" type="pres">
      <dgm:prSet presAssocID="{92749995-5968-9440-9456-5118E1260FC4}" presName="bottomArc2" presStyleLbl="parChTrans1D1" presStyleIdx="11" presStyleCnt="38"/>
      <dgm:spPr/>
    </dgm:pt>
    <dgm:pt modelId="{B7D5EAAB-EA00-BF4D-A274-EAE5C1350BC2}" type="pres">
      <dgm:prSet presAssocID="{92749995-5968-9440-9456-5118E1260FC4}" presName="topConnNode2" presStyleLbl="node3" presStyleIdx="0" presStyleCnt="0"/>
      <dgm:spPr/>
    </dgm:pt>
    <dgm:pt modelId="{09FC4A0C-3D63-0D41-B5A9-8DD3AFB5611B}" type="pres">
      <dgm:prSet presAssocID="{92749995-5968-9440-9456-5118E1260FC4}" presName="hierChild4" presStyleCnt="0"/>
      <dgm:spPr/>
    </dgm:pt>
    <dgm:pt modelId="{2E563D55-3F1A-094B-8780-62D7409BF1A8}" type="pres">
      <dgm:prSet presAssocID="{92749995-5968-9440-9456-5118E1260FC4}" presName="hierChild5" presStyleCnt="0"/>
      <dgm:spPr/>
    </dgm:pt>
    <dgm:pt modelId="{C72F958F-2963-9647-BE78-C30ECD77EBEA}" type="pres">
      <dgm:prSet presAssocID="{FF8B8C0C-C1C1-F244-A563-0CFBB80D0DA3}" presName="Name28" presStyleLbl="parChTrans1D3" presStyleIdx="3" presStyleCnt="13"/>
      <dgm:spPr/>
    </dgm:pt>
    <dgm:pt modelId="{811BA4CB-3F23-0046-9DA0-C7ED1A281445}" type="pres">
      <dgm:prSet presAssocID="{32371EC2-9B52-E94A-A7B6-FF6F48A472B7}" presName="hierRoot2" presStyleCnt="0">
        <dgm:presLayoutVars>
          <dgm:hierBranch val="init"/>
        </dgm:presLayoutVars>
      </dgm:prSet>
      <dgm:spPr/>
    </dgm:pt>
    <dgm:pt modelId="{11207C20-065D-6E47-BBE3-42F7CF7B0032}" type="pres">
      <dgm:prSet presAssocID="{32371EC2-9B52-E94A-A7B6-FF6F48A472B7}" presName="rootComposite2" presStyleCnt="0"/>
      <dgm:spPr/>
    </dgm:pt>
    <dgm:pt modelId="{998F5873-72AE-4E4B-A873-B8F7FA359E48}" type="pres">
      <dgm:prSet presAssocID="{32371EC2-9B52-E94A-A7B6-FF6F48A472B7}" presName="rootText2" presStyleLbl="alignAcc1" presStyleIdx="0" presStyleCnt="0">
        <dgm:presLayoutVars>
          <dgm:chPref val="3"/>
        </dgm:presLayoutVars>
      </dgm:prSet>
      <dgm:spPr/>
    </dgm:pt>
    <dgm:pt modelId="{3FB9069E-3C95-F24E-8540-8673B10396B8}" type="pres">
      <dgm:prSet presAssocID="{32371EC2-9B52-E94A-A7B6-FF6F48A472B7}" presName="topArc2" presStyleLbl="parChTrans1D1" presStyleIdx="12" presStyleCnt="38"/>
      <dgm:spPr/>
    </dgm:pt>
    <dgm:pt modelId="{9B25FDE1-86D9-974C-9851-BDD5FE3B7FE8}" type="pres">
      <dgm:prSet presAssocID="{32371EC2-9B52-E94A-A7B6-FF6F48A472B7}" presName="bottomArc2" presStyleLbl="parChTrans1D1" presStyleIdx="13" presStyleCnt="38"/>
      <dgm:spPr/>
    </dgm:pt>
    <dgm:pt modelId="{6726098E-9D2B-7C47-BA8F-5EF620640EB2}" type="pres">
      <dgm:prSet presAssocID="{32371EC2-9B52-E94A-A7B6-FF6F48A472B7}" presName="topConnNode2" presStyleLbl="node3" presStyleIdx="0" presStyleCnt="0"/>
      <dgm:spPr/>
    </dgm:pt>
    <dgm:pt modelId="{89C0199C-3AD1-4240-BD2F-4942777CBBF9}" type="pres">
      <dgm:prSet presAssocID="{32371EC2-9B52-E94A-A7B6-FF6F48A472B7}" presName="hierChild4" presStyleCnt="0"/>
      <dgm:spPr/>
    </dgm:pt>
    <dgm:pt modelId="{B4BF4678-8873-F742-96BC-4076B496D5F7}" type="pres">
      <dgm:prSet presAssocID="{32371EC2-9B52-E94A-A7B6-FF6F48A472B7}" presName="hierChild5" presStyleCnt="0"/>
      <dgm:spPr/>
    </dgm:pt>
    <dgm:pt modelId="{D6DE6FEF-F2C4-0044-A565-2CA9BC92766F}" type="pres">
      <dgm:prSet presAssocID="{6AB265C9-F1FE-4547-8BEA-54043B58DFAD}" presName="Name28" presStyleLbl="parChTrans1D3" presStyleIdx="4" presStyleCnt="13"/>
      <dgm:spPr/>
    </dgm:pt>
    <dgm:pt modelId="{C077F19A-10F3-704B-9F14-30F25094A805}" type="pres">
      <dgm:prSet presAssocID="{6DE8CCF5-6AA8-2544-9EB5-E9CA1CB1CB74}" presName="hierRoot2" presStyleCnt="0">
        <dgm:presLayoutVars>
          <dgm:hierBranch val="init"/>
        </dgm:presLayoutVars>
      </dgm:prSet>
      <dgm:spPr/>
    </dgm:pt>
    <dgm:pt modelId="{DCD9D328-A8FC-3048-BC84-4BADAD63EDF2}" type="pres">
      <dgm:prSet presAssocID="{6DE8CCF5-6AA8-2544-9EB5-E9CA1CB1CB74}" presName="rootComposite2" presStyleCnt="0"/>
      <dgm:spPr/>
    </dgm:pt>
    <dgm:pt modelId="{B02A9A3E-4710-1A48-AF8D-56E64486ECD5}" type="pres">
      <dgm:prSet presAssocID="{6DE8CCF5-6AA8-2544-9EB5-E9CA1CB1CB74}" presName="rootText2" presStyleLbl="alignAcc1" presStyleIdx="0" presStyleCnt="0">
        <dgm:presLayoutVars>
          <dgm:chPref val="3"/>
        </dgm:presLayoutVars>
      </dgm:prSet>
      <dgm:spPr/>
    </dgm:pt>
    <dgm:pt modelId="{3B091CB3-DA99-4D41-A45D-5EBEF37B8D93}" type="pres">
      <dgm:prSet presAssocID="{6DE8CCF5-6AA8-2544-9EB5-E9CA1CB1CB74}" presName="topArc2" presStyleLbl="parChTrans1D1" presStyleIdx="14" presStyleCnt="38"/>
      <dgm:spPr/>
    </dgm:pt>
    <dgm:pt modelId="{3CF16839-8E55-254B-A559-033EAABCB58B}" type="pres">
      <dgm:prSet presAssocID="{6DE8CCF5-6AA8-2544-9EB5-E9CA1CB1CB74}" presName="bottomArc2" presStyleLbl="parChTrans1D1" presStyleIdx="15" presStyleCnt="38"/>
      <dgm:spPr/>
    </dgm:pt>
    <dgm:pt modelId="{85FA17F8-2981-BD42-B585-FB87BE61FA60}" type="pres">
      <dgm:prSet presAssocID="{6DE8CCF5-6AA8-2544-9EB5-E9CA1CB1CB74}" presName="topConnNode2" presStyleLbl="node3" presStyleIdx="0" presStyleCnt="0"/>
      <dgm:spPr/>
    </dgm:pt>
    <dgm:pt modelId="{2587B7B6-C0E2-F747-9B7A-572ADB19FECB}" type="pres">
      <dgm:prSet presAssocID="{6DE8CCF5-6AA8-2544-9EB5-E9CA1CB1CB74}" presName="hierChild4" presStyleCnt="0"/>
      <dgm:spPr/>
    </dgm:pt>
    <dgm:pt modelId="{89A06CB3-EC9E-4F41-802A-A37698710296}" type="pres">
      <dgm:prSet presAssocID="{6DE8CCF5-6AA8-2544-9EB5-E9CA1CB1CB74}" presName="hierChild5" presStyleCnt="0"/>
      <dgm:spPr/>
    </dgm:pt>
    <dgm:pt modelId="{A6BE0608-503D-474A-9A2F-E06B20C29100}" type="pres">
      <dgm:prSet presAssocID="{C5FEBCA4-A523-B243-AA8A-791B58A44490}" presName="hierChild5" presStyleCnt="0"/>
      <dgm:spPr/>
    </dgm:pt>
    <dgm:pt modelId="{04DEC192-09BC-6049-9B36-99E089266AB5}" type="pres">
      <dgm:prSet presAssocID="{8F151E4F-52D8-E441-8604-A424C53FA4E2}" presName="Name28" presStyleLbl="parChTrans1D2" presStyleIdx="2" presStyleCnt="5"/>
      <dgm:spPr/>
    </dgm:pt>
    <dgm:pt modelId="{B4B0B7D6-E5AA-CE44-BEE2-2DA13640C1E9}" type="pres">
      <dgm:prSet presAssocID="{490EF746-89DE-F744-9611-037BB50641F4}" presName="hierRoot2" presStyleCnt="0">
        <dgm:presLayoutVars>
          <dgm:hierBranch val="init"/>
        </dgm:presLayoutVars>
      </dgm:prSet>
      <dgm:spPr/>
    </dgm:pt>
    <dgm:pt modelId="{14AB052A-8A71-C748-AC92-C3254B8D911C}" type="pres">
      <dgm:prSet presAssocID="{490EF746-89DE-F744-9611-037BB50641F4}" presName="rootComposite2" presStyleCnt="0"/>
      <dgm:spPr/>
    </dgm:pt>
    <dgm:pt modelId="{036AA2C1-B1A9-5540-ABAE-6E53D7EC5B0B}" type="pres">
      <dgm:prSet presAssocID="{490EF746-89DE-F744-9611-037BB50641F4}" presName="rootText2" presStyleLbl="alignAcc1" presStyleIdx="0" presStyleCnt="0">
        <dgm:presLayoutVars>
          <dgm:chPref val="3"/>
        </dgm:presLayoutVars>
      </dgm:prSet>
      <dgm:spPr/>
    </dgm:pt>
    <dgm:pt modelId="{20AC8DF2-54A5-0B4B-AF21-5360F9A1D6FE}" type="pres">
      <dgm:prSet presAssocID="{490EF746-89DE-F744-9611-037BB50641F4}" presName="topArc2" presStyleLbl="parChTrans1D1" presStyleIdx="16" presStyleCnt="38"/>
      <dgm:spPr/>
    </dgm:pt>
    <dgm:pt modelId="{AE9A06AF-A17C-1B45-8DF6-4928A17646E9}" type="pres">
      <dgm:prSet presAssocID="{490EF746-89DE-F744-9611-037BB50641F4}" presName="bottomArc2" presStyleLbl="parChTrans1D1" presStyleIdx="17" presStyleCnt="38"/>
      <dgm:spPr/>
    </dgm:pt>
    <dgm:pt modelId="{732C5101-F4D2-0540-8E83-6F88CB25BA0F}" type="pres">
      <dgm:prSet presAssocID="{490EF746-89DE-F744-9611-037BB50641F4}" presName="topConnNode2" presStyleLbl="node2" presStyleIdx="0" presStyleCnt="0"/>
      <dgm:spPr/>
    </dgm:pt>
    <dgm:pt modelId="{7BE6D120-1E0D-284D-83EF-B3449F64A76D}" type="pres">
      <dgm:prSet presAssocID="{490EF746-89DE-F744-9611-037BB50641F4}" presName="hierChild4" presStyleCnt="0"/>
      <dgm:spPr/>
    </dgm:pt>
    <dgm:pt modelId="{75D5A84A-60E6-0A49-866A-C0D9FFB665EF}" type="pres">
      <dgm:prSet presAssocID="{1348F134-BB2E-454D-BE27-BDA43B37CCA3}" presName="Name28" presStyleLbl="parChTrans1D3" presStyleIdx="5" presStyleCnt="13"/>
      <dgm:spPr/>
    </dgm:pt>
    <dgm:pt modelId="{430AE0DF-0B27-CF46-982C-C03269A3BE05}" type="pres">
      <dgm:prSet presAssocID="{DA92EEF9-C8F1-5A43-9FA2-056774BC53FC}" presName="hierRoot2" presStyleCnt="0">
        <dgm:presLayoutVars>
          <dgm:hierBranch val="init"/>
        </dgm:presLayoutVars>
      </dgm:prSet>
      <dgm:spPr/>
    </dgm:pt>
    <dgm:pt modelId="{E85D3CF2-BEB4-934C-BC0D-B9DE3BF9B697}" type="pres">
      <dgm:prSet presAssocID="{DA92EEF9-C8F1-5A43-9FA2-056774BC53FC}" presName="rootComposite2" presStyleCnt="0"/>
      <dgm:spPr/>
    </dgm:pt>
    <dgm:pt modelId="{090D91F9-1346-F74A-AF48-33EDE03E97F3}" type="pres">
      <dgm:prSet presAssocID="{DA92EEF9-C8F1-5A43-9FA2-056774BC53FC}" presName="rootText2" presStyleLbl="alignAcc1" presStyleIdx="0" presStyleCnt="0">
        <dgm:presLayoutVars>
          <dgm:chPref val="3"/>
        </dgm:presLayoutVars>
      </dgm:prSet>
      <dgm:spPr/>
    </dgm:pt>
    <dgm:pt modelId="{D9B808D6-4DB0-9848-8EC6-B61D42E4B760}" type="pres">
      <dgm:prSet presAssocID="{DA92EEF9-C8F1-5A43-9FA2-056774BC53FC}" presName="topArc2" presStyleLbl="parChTrans1D1" presStyleIdx="18" presStyleCnt="38"/>
      <dgm:spPr/>
    </dgm:pt>
    <dgm:pt modelId="{050DCAF1-F5C3-AE4D-8A35-8695BDCD80D7}" type="pres">
      <dgm:prSet presAssocID="{DA92EEF9-C8F1-5A43-9FA2-056774BC53FC}" presName="bottomArc2" presStyleLbl="parChTrans1D1" presStyleIdx="19" presStyleCnt="38"/>
      <dgm:spPr/>
    </dgm:pt>
    <dgm:pt modelId="{12F6AC3F-4A96-1049-93EE-6DC5AD41C2BB}" type="pres">
      <dgm:prSet presAssocID="{DA92EEF9-C8F1-5A43-9FA2-056774BC53FC}" presName="topConnNode2" presStyleLbl="node3" presStyleIdx="0" presStyleCnt="0"/>
      <dgm:spPr/>
    </dgm:pt>
    <dgm:pt modelId="{B0FBE300-53C4-3A4C-855D-E0A111384E97}" type="pres">
      <dgm:prSet presAssocID="{DA92EEF9-C8F1-5A43-9FA2-056774BC53FC}" presName="hierChild4" presStyleCnt="0"/>
      <dgm:spPr/>
    </dgm:pt>
    <dgm:pt modelId="{0492D501-DD38-F14E-A051-23AB32C0941E}" type="pres">
      <dgm:prSet presAssocID="{DA92EEF9-C8F1-5A43-9FA2-056774BC53FC}" presName="hierChild5" presStyleCnt="0"/>
      <dgm:spPr/>
    </dgm:pt>
    <dgm:pt modelId="{06F4A99D-507F-D545-8A7F-BC7CFF437017}" type="pres">
      <dgm:prSet presAssocID="{3FC8724B-3B19-FD49-BFEC-DAED9FA73FEA}" presName="Name28" presStyleLbl="parChTrans1D3" presStyleIdx="6" presStyleCnt="13"/>
      <dgm:spPr/>
    </dgm:pt>
    <dgm:pt modelId="{8F229467-C716-6B43-9F0C-7E7ED823C07D}" type="pres">
      <dgm:prSet presAssocID="{6A82AD7B-9B4D-FA43-9223-8577D4240796}" presName="hierRoot2" presStyleCnt="0">
        <dgm:presLayoutVars>
          <dgm:hierBranch val="init"/>
        </dgm:presLayoutVars>
      </dgm:prSet>
      <dgm:spPr/>
    </dgm:pt>
    <dgm:pt modelId="{7DD60157-FE43-024B-93BD-077033C5C115}" type="pres">
      <dgm:prSet presAssocID="{6A82AD7B-9B4D-FA43-9223-8577D4240796}" presName="rootComposite2" presStyleCnt="0"/>
      <dgm:spPr/>
    </dgm:pt>
    <dgm:pt modelId="{E49A8F8C-59DE-5D4A-B47F-A218171A49BE}" type="pres">
      <dgm:prSet presAssocID="{6A82AD7B-9B4D-FA43-9223-8577D4240796}" presName="rootText2" presStyleLbl="alignAcc1" presStyleIdx="0" presStyleCnt="0">
        <dgm:presLayoutVars>
          <dgm:chPref val="3"/>
        </dgm:presLayoutVars>
      </dgm:prSet>
      <dgm:spPr/>
    </dgm:pt>
    <dgm:pt modelId="{1909E8FA-671D-904E-BFB9-D1C328965E56}" type="pres">
      <dgm:prSet presAssocID="{6A82AD7B-9B4D-FA43-9223-8577D4240796}" presName="topArc2" presStyleLbl="parChTrans1D1" presStyleIdx="20" presStyleCnt="38"/>
      <dgm:spPr/>
    </dgm:pt>
    <dgm:pt modelId="{05AC25F4-D39F-BB4F-A38F-77C8B91D41CD}" type="pres">
      <dgm:prSet presAssocID="{6A82AD7B-9B4D-FA43-9223-8577D4240796}" presName="bottomArc2" presStyleLbl="parChTrans1D1" presStyleIdx="21" presStyleCnt="38"/>
      <dgm:spPr/>
    </dgm:pt>
    <dgm:pt modelId="{9F3C6021-3B35-3E4D-BC0C-4C1555BA89AC}" type="pres">
      <dgm:prSet presAssocID="{6A82AD7B-9B4D-FA43-9223-8577D4240796}" presName="topConnNode2" presStyleLbl="node3" presStyleIdx="0" presStyleCnt="0"/>
      <dgm:spPr/>
    </dgm:pt>
    <dgm:pt modelId="{2D5EF8A3-595A-D54B-9278-AC4A1EF2B52A}" type="pres">
      <dgm:prSet presAssocID="{6A82AD7B-9B4D-FA43-9223-8577D4240796}" presName="hierChild4" presStyleCnt="0"/>
      <dgm:spPr/>
    </dgm:pt>
    <dgm:pt modelId="{01E9B3E3-7FD5-C64E-AB5E-E2BD844B9428}" type="pres">
      <dgm:prSet presAssocID="{6A82AD7B-9B4D-FA43-9223-8577D4240796}" presName="hierChild5" presStyleCnt="0"/>
      <dgm:spPr/>
    </dgm:pt>
    <dgm:pt modelId="{923FB824-68E3-354C-BBEA-D8A8A31C37BA}" type="pres">
      <dgm:prSet presAssocID="{54633AAB-64BA-8043-9D26-F28151E636B3}" presName="Name28" presStyleLbl="parChTrans1D3" presStyleIdx="7" presStyleCnt="13"/>
      <dgm:spPr/>
    </dgm:pt>
    <dgm:pt modelId="{E6A1A8D5-4703-AD4D-B9A8-5A3E9F569DCB}" type="pres">
      <dgm:prSet presAssocID="{AD140731-FD2D-624B-B366-BA33FCB2F059}" presName="hierRoot2" presStyleCnt="0">
        <dgm:presLayoutVars>
          <dgm:hierBranch val="init"/>
        </dgm:presLayoutVars>
      </dgm:prSet>
      <dgm:spPr/>
    </dgm:pt>
    <dgm:pt modelId="{45AF85B1-4762-6D40-9856-0E42EE780DE2}" type="pres">
      <dgm:prSet presAssocID="{AD140731-FD2D-624B-B366-BA33FCB2F059}" presName="rootComposite2" presStyleCnt="0"/>
      <dgm:spPr/>
    </dgm:pt>
    <dgm:pt modelId="{214B089A-2992-3B41-AFF5-954B6631AB84}" type="pres">
      <dgm:prSet presAssocID="{AD140731-FD2D-624B-B366-BA33FCB2F059}" presName="rootText2" presStyleLbl="alignAcc1" presStyleIdx="0" presStyleCnt="0">
        <dgm:presLayoutVars>
          <dgm:chPref val="3"/>
        </dgm:presLayoutVars>
      </dgm:prSet>
      <dgm:spPr/>
    </dgm:pt>
    <dgm:pt modelId="{63EBBF66-20F9-FE48-A697-2579A2B467EE}" type="pres">
      <dgm:prSet presAssocID="{AD140731-FD2D-624B-B366-BA33FCB2F059}" presName="topArc2" presStyleLbl="parChTrans1D1" presStyleIdx="22" presStyleCnt="38"/>
      <dgm:spPr/>
    </dgm:pt>
    <dgm:pt modelId="{3E4DA6CE-52A1-A64D-882C-51E56B7BD8CE}" type="pres">
      <dgm:prSet presAssocID="{AD140731-FD2D-624B-B366-BA33FCB2F059}" presName="bottomArc2" presStyleLbl="parChTrans1D1" presStyleIdx="23" presStyleCnt="38"/>
      <dgm:spPr/>
    </dgm:pt>
    <dgm:pt modelId="{5C88F3B3-03E8-FF42-AC03-17C561328BE6}" type="pres">
      <dgm:prSet presAssocID="{AD140731-FD2D-624B-B366-BA33FCB2F059}" presName="topConnNode2" presStyleLbl="node3" presStyleIdx="0" presStyleCnt="0"/>
      <dgm:spPr/>
    </dgm:pt>
    <dgm:pt modelId="{2C0B7926-5D17-4E49-A6C5-F5FAAFB255FC}" type="pres">
      <dgm:prSet presAssocID="{AD140731-FD2D-624B-B366-BA33FCB2F059}" presName="hierChild4" presStyleCnt="0"/>
      <dgm:spPr/>
    </dgm:pt>
    <dgm:pt modelId="{6C0789D2-A45A-894F-8B4A-71896D1CF8D3}" type="pres">
      <dgm:prSet presAssocID="{AD140731-FD2D-624B-B366-BA33FCB2F059}" presName="hierChild5" presStyleCnt="0"/>
      <dgm:spPr/>
    </dgm:pt>
    <dgm:pt modelId="{E5A227B7-5D30-0343-A06B-B013BEB58C6A}" type="pres">
      <dgm:prSet presAssocID="{490EF746-89DE-F744-9611-037BB50641F4}" presName="hierChild5" presStyleCnt="0"/>
      <dgm:spPr/>
    </dgm:pt>
    <dgm:pt modelId="{6DA9D6CA-4F3C-6D4B-9810-B62D1329C7F8}" type="pres">
      <dgm:prSet presAssocID="{473456BA-4F33-0F4D-A15E-0CD21FF8E93F}" presName="Name28" presStyleLbl="parChTrans1D2" presStyleIdx="3" presStyleCnt="5"/>
      <dgm:spPr/>
    </dgm:pt>
    <dgm:pt modelId="{2E3ACE79-C675-0341-8271-9C459C68644F}" type="pres">
      <dgm:prSet presAssocID="{649CDBAB-4C42-1F43-B0EB-B6D579F12B0B}" presName="hierRoot2" presStyleCnt="0">
        <dgm:presLayoutVars>
          <dgm:hierBranch val="init"/>
        </dgm:presLayoutVars>
      </dgm:prSet>
      <dgm:spPr/>
    </dgm:pt>
    <dgm:pt modelId="{06BC0C76-AC81-1D42-B604-724E68BBBE5E}" type="pres">
      <dgm:prSet presAssocID="{649CDBAB-4C42-1F43-B0EB-B6D579F12B0B}" presName="rootComposite2" presStyleCnt="0"/>
      <dgm:spPr/>
    </dgm:pt>
    <dgm:pt modelId="{DB98B819-82D1-2949-A2E9-2C4DCD78B36A}" type="pres">
      <dgm:prSet presAssocID="{649CDBAB-4C42-1F43-B0EB-B6D579F12B0B}" presName="rootText2" presStyleLbl="alignAcc1" presStyleIdx="0" presStyleCnt="0">
        <dgm:presLayoutVars>
          <dgm:chPref val="3"/>
        </dgm:presLayoutVars>
      </dgm:prSet>
      <dgm:spPr/>
    </dgm:pt>
    <dgm:pt modelId="{2DF09107-C0D5-BC42-96AE-DE49EA170DC1}" type="pres">
      <dgm:prSet presAssocID="{649CDBAB-4C42-1F43-B0EB-B6D579F12B0B}" presName="topArc2" presStyleLbl="parChTrans1D1" presStyleIdx="24" presStyleCnt="38"/>
      <dgm:spPr/>
    </dgm:pt>
    <dgm:pt modelId="{BA19200B-4FDC-CB46-BA40-3D76C413F4F3}" type="pres">
      <dgm:prSet presAssocID="{649CDBAB-4C42-1F43-B0EB-B6D579F12B0B}" presName="bottomArc2" presStyleLbl="parChTrans1D1" presStyleIdx="25" presStyleCnt="38"/>
      <dgm:spPr/>
    </dgm:pt>
    <dgm:pt modelId="{2845CE5F-0126-894F-80C6-2DB048C73F61}" type="pres">
      <dgm:prSet presAssocID="{649CDBAB-4C42-1F43-B0EB-B6D579F12B0B}" presName="topConnNode2" presStyleLbl="node2" presStyleIdx="0" presStyleCnt="0"/>
      <dgm:spPr/>
    </dgm:pt>
    <dgm:pt modelId="{95C4D3D0-04D3-0446-9D4D-6BA94ED2641A}" type="pres">
      <dgm:prSet presAssocID="{649CDBAB-4C42-1F43-B0EB-B6D579F12B0B}" presName="hierChild4" presStyleCnt="0"/>
      <dgm:spPr/>
    </dgm:pt>
    <dgm:pt modelId="{4E06DD76-07E0-E74C-8C6D-2AAE03BBA0C9}" type="pres">
      <dgm:prSet presAssocID="{F2A086CA-918C-3148-9167-1726BDE62281}" presName="Name28" presStyleLbl="parChTrans1D3" presStyleIdx="8" presStyleCnt="13"/>
      <dgm:spPr/>
    </dgm:pt>
    <dgm:pt modelId="{3FA7768D-533D-1B4A-9156-5F5D9F28A153}" type="pres">
      <dgm:prSet presAssocID="{9FF196A8-7CE5-3140-A0B7-896D5A71B932}" presName="hierRoot2" presStyleCnt="0">
        <dgm:presLayoutVars>
          <dgm:hierBranch val="init"/>
        </dgm:presLayoutVars>
      </dgm:prSet>
      <dgm:spPr/>
    </dgm:pt>
    <dgm:pt modelId="{B95473D3-88ED-5741-956C-E2AB493589BE}" type="pres">
      <dgm:prSet presAssocID="{9FF196A8-7CE5-3140-A0B7-896D5A71B932}" presName="rootComposite2" presStyleCnt="0"/>
      <dgm:spPr/>
    </dgm:pt>
    <dgm:pt modelId="{BCDDC56C-283E-394A-A3CB-F331D1AB3FDC}" type="pres">
      <dgm:prSet presAssocID="{9FF196A8-7CE5-3140-A0B7-896D5A71B932}" presName="rootText2" presStyleLbl="alignAcc1" presStyleIdx="0" presStyleCnt="0">
        <dgm:presLayoutVars>
          <dgm:chPref val="3"/>
        </dgm:presLayoutVars>
      </dgm:prSet>
      <dgm:spPr/>
    </dgm:pt>
    <dgm:pt modelId="{D9D626AE-EB8E-794D-80F4-3B54D2F9362F}" type="pres">
      <dgm:prSet presAssocID="{9FF196A8-7CE5-3140-A0B7-896D5A71B932}" presName="topArc2" presStyleLbl="parChTrans1D1" presStyleIdx="26" presStyleCnt="38"/>
      <dgm:spPr/>
    </dgm:pt>
    <dgm:pt modelId="{6C9E83C9-4AE4-6E49-8F39-8E0953265642}" type="pres">
      <dgm:prSet presAssocID="{9FF196A8-7CE5-3140-A0B7-896D5A71B932}" presName="bottomArc2" presStyleLbl="parChTrans1D1" presStyleIdx="27" presStyleCnt="38"/>
      <dgm:spPr/>
    </dgm:pt>
    <dgm:pt modelId="{1D8F935D-BBEF-2D43-B15E-18235AAE8A4A}" type="pres">
      <dgm:prSet presAssocID="{9FF196A8-7CE5-3140-A0B7-896D5A71B932}" presName="topConnNode2" presStyleLbl="node3" presStyleIdx="0" presStyleCnt="0"/>
      <dgm:spPr/>
    </dgm:pt>
    <dgm:pt modelId="{45C1EDA5-DE3F-3A4C-9F70-18E896BF21AD}" type="pres">
      <dgm:prSet presAssocID="{9FF196A8-7CE5-3140-A0B7-896D5A71B932}" presName="hierChild4" presStyleCnt="0"/>
      <dgm:spPr/>
    </dgm:pt>
    <dgm:pt modelId="{442E4B7B-AAF7-2144-935C-C7A7F08FF01C}" type="pres">
      <dgm:prSet presAssocID="{9FF196A8-7CE5-3140-A0B7-896D5A71B932}" presName="hierChild5" presStyleCnt="0"/>
      <dgm:spPr/>
    </dgm:pt>
    <dgm:pt modelId="{F711E1EB-B2F9-6E4C-9533-EB56970277BB}" type="pres">
      <dgm:prSet presAssocID="{F6CA605F-4883-F34E-BAF9-14AE6CF69B2B}" presName="Name28" presStyleLbl="parChTrans1D3" presStyleIdx="9" presStyleCnt="13"/>
      <dgm:spPr/>
    </dgm:pt>
    <dgm:pt modelId="{60343351-FE1C-A14A-91C0-DAAAC8E20195}" type="pres">
      <dgm:prSet presAssocID="{2160A037-1464-9C45-8E7C-2669CE101ADE}" presName="hierRoot2" presStyleCnt="0">
        <dgm:presLayoutVars>
          <dgm:hierBranch val="init"/>
        </dgm:presLayoutVars>
      </dgm:prSet>
      <dgm:spPr/>
    </dgm:pt>
    <dgm:pt modelId="{6E17441F-BF6B-7A4D-BD1D-013281155D79}" type="pres">
      <dgm:prSet presAssocID="{2160A037-1464-9C45-8E7C-2669CE101ADE}" presName="rootComposite2" presStyleCnt="0"/>
      <dgm:spPr/>
    </dgm:pt>
    <dgm:pt modelId="{B2505158-83A1-024D-B227-A9184B0EC9B8}" type="pres">
      <dgm:prSet presAssocID="{2160A037-1464-9C45-8E7C-2669CE101ADE}" presName="rootText2" presStyleLbl="alignAcc1" presStyleIdx="0" presStyleCnt="0">
        <dgm:presLayoutVars>
          <dgm:chPref val="3"/>
        </dgm:presLayoutVars>
      </dgm:prSet>
      <dgm:spPr/>
    </dgm:pt>
    <dgm:pt modelId="{0AE71F4B-2005-AA4B-94B0-5E69ECC2A833}" type="pres">
      <dgm:prSet presAssocID="{2160A037-1464-9C45-8E7C-2669CE101ADE}" presName="topArc2" presStyleLbl="parChTrans1D1" presStyleIdx="28" presStyleCnt="38"/>
      <dgm:spPr/>
    </dgm:pt>
    <dgm:pt modelId="{2B1F4A8E-1B9C-5448-8E75-E093FA77BA00}" type="pres">
      <dgm:prSet presAssocID="{2160A037-1464-9C45-8E7C-2669CE101ADE}" presName="bottomArc2" presStyleLbl="parChTrans1D1" presStyleIdx="29" presStyleCnt="38"/>
      <dgm:spPr/>
    </dgm:pt>
    <dgm:pt modelId="{FD74C44E-30ED-3140-8D8D-28501CA1C559}" type="pres">
      <dgm:prSet presAssocID="{2160A037-1464-9C45-8E7C-2669CE101ADE}" presName="topConnNode2" presStyleLbl="node3" presStyleIdx="0" presStyleCnt="0"/>
      <dgm:spPr/>
    </dgm:pt>
    <dgm:pt modelId="{4912C7F3-8521-304B-AB0A-15E4D9520A74}" type="pres">
      <dgm:prSet presAssocID="{2160A037-1464-9C45-8E7C-2669CE101ADE}" presName="hierChild4" presStyleCnt="0"/>
      <dgm:spPr/>
    </dgm:pt>
    <dgm:pt modelId="{7363D2CA-2F5A-5249-97EB-3D2643262CC6}" type="pres">
      <dgm:prSet presAssocID="{2160A037-1464-9C45-8E7C-2669CE101ADE}" presName="hierChild5" presStyleCnt="0"/>
      <dgm:spPr/>
    </dgm:pt>
    <dgm:pt modelId="{ED99A0B5-0E83-2A4B-BC5E-5F46B4E863B8}" type="pres">
      <dgm:prSet presAssocID="{079DFBD9-F26B-334A-B6EB-22215F1F3C5F}" presName="Name28" presStyleLbl="parChTrans1D3" presStyleIdx="10" presStyleCnt="13"/>
      <dgm:spPr/>
    </dgm:pt>
    <dgm:pt modelId="{920A4577-8CCB-4947-9EDF-4DD0EBC6D176}" type="pres">
      <dgm:prSet presAssocID="{95955AAD-2169-024F-949B-83833505BE65}" presName="hierRoot2" presStyleCnt="0">
        <dgm:presLayoutVars>
          <dgm:hierBranch val="init"/>
        </dgm:presLayoutVars>
      </dgm:prSet>
      <dgm:spPr/>
    </dgm:pt>
    <dgm:pt modelId="{CCE03041-EF69-C148-ACDA-5763758D49B6}" type="pres">
      <dgm:prSet presAssocID="{95955AAD-2169-024F-949B-83833505BE65}" presName="rootComposite2" presStyleCnt="0"/>
      <dgm:spPr/>
    </dgm:pt>
    <dgm:pt modelId="{8E9A2366-318A-5F4B-BFE5-4944B5B51248}" type="pres">
      <dgm:prSet presAssocID="{95955AAD-2169-024F-949B-83833505BE65}" presName="rootText2" presStyleLbl="alignAcc1" presStyleIdx="0" presStyleCnt="0">
        <dgm:presLayoutVars>
          <dgm:chPref val="3"/>
        </dgm:presLayoutVars>
      </dgm:prSet>
      <dgm:spPr/>
    </dgm:pt>
    <dgm:pt modelId="{7EAFC17D-D09A-EA47-BD7A-EBD43C278892}" type="pres">
      <dgm:prSet presAssocID="{95955AAD-2169-024F-949B-83833505BE65}" presName="topArc2" presStyleLbl="parChTrans1D1" presStyleIdx="30" presStyleCnt="38"/>
      <dgm:spPr/>
    </dgm:pt>
    <dgm:pt modelId="{917EEFE7-642C-0345-9AFC-7A9ADB049900}" type="pres">
      <dgm:prSet presAssocID="{95955AAD-2169-024F-949B-83833505BE65}" presName="bottomArc2" presStyleLbl="parChTrans1D1" presStyleIdx="31" presStyleCnt="38"/>
      <dgm:spPr/>
    </dgm:pt>
    <dgm:pt modelId="{5B627383-05A6-8C42-A637-CBECDD2417FA}" type="pres">
      <dgm:prSet presAssocID="{95955AAD-2169-024F-949B-83833505BE65}" presName="topConnNode2" presStyleLbl="node3" presStyleIdx="0" presStyleCnt="0"/>
      <dgm:spPr/>
    </dgm:pt>
    <dgm:pt modelId="{14B8D892-4907-1E48-9A8C-0F62369A256C}" type="pres">
      <dgm:prSet presAssocID="{95955AAD-2169-024F-949B-83833505BE65}" presName="hierChild4" presStyleCnt="0"/>
      <dgm:spPr/>
    </dgm:pt>
    <dgm:pt modelId="{5B2858FD-4A79-DE4A-A422-265969D0592F}" type="pres">
      <dgm:prSet presAssocID="{95955AAD-2169-024F-949B-83833505BE65}" presName="hierChild5" presStyleCnt="0"/>
      <dgm:spPr/>
    </dgm:pt>
    <dgm:pt modelId="{94DEC275-F60A-9D43-9273-36B6D103C4BC}" type="pres">
      <dgm:prSet presAssocID="{649CDBAB-4C42-1F43-B0EB-B6D579F12B0B}" presName="hierChild5" presStyleCnt="0"/>
      <dgm:spPr/>
    </dgm:pt>
    <dgm:pt modelId="{5707EFD7-3075-CF40-A848-ADF282AC8456}" type="pres">
      <dgm:prSet presAssocID="{A7F4B883-C0EE-034D-9942-0631E144B8E4}" presName="Name28" presStyleLbl="parChTrans1D2" presStyleIdx="4" presStyleCnt="5"/>
      <dgm:spPr/>
    </dgm:pt>
    <dgm:pt modelId="{0F24B1FA-EEC1-D64A-9A3A-0C0CDCE137F9}" type="pres">
      <dgm:prSet presAssocID="{4DB8F489-C9B5-0C40-B8F5-26DAC2DB9418}" presName="hierRoot2" presStyleCnt="0">
        <dgm:presLayoutVars>
          <dgm:hierBranch val="init"/>
        </dgm:presLayoutVars>
      </dgm:prSet>
      <dgm:spPr/>
    </dgm:pt>
    <dgm:pt modelId="{A1B59A7D-B941-AE41-AA1A-F6DA0EEEE1C1}" type="pres">
      <dgm:prSet presAssocID="{4DB8F489-C9B5-0C40-B8F5-26DAC2DB9418}" presName="rootComposite2" presStyleCnt="0"/>
      <dgm:spPr/>
    </dgm:pt>
    <dgm:pt modelId="{88BC7328-00E0-6E4D-BDFB-9E1C3A2E6A4C}" type="pres">
      <dgm:prSet presAssocID="{4DB8F489-C9B5-0C40-B8F5-26DAC2DB9418}" presName="rootText2" presStyleLbl="alignAcc1" presStyleIdx="0" presStyleCnt="0">
        <dgm:presLayoutVars>
          <dgm:chPref val="3"/>
        </dgm:presLayoutVars>
      </dgm:prSet>
      <dgm:spPr/>
    </dgm:pt>
    <dgm:pt modelId="{67E4B356-98FF-3C44-852E-D48AA027EC33}" type="pres">
      <dgm:prSet presAssocID="{4DB8F489-C9B5-0C40-B8F5-26DAC2DB9418}" presName="topArc2" presStyleLbl="parChTrans1D1" presStyleIdx="32" presStyleCnt="38"/>
      <dgm:spPr/>
    </dgm:pt>
    <dgm:pt modelId="{A21BEADC-E03E-2E42-9ABB-45D5AD0B8C78}" type="pres">
      <dgm:prSet presAssocID="{4DB8F489-C9B5-0C40-B8F5-26DAC2DB9418}" presName="bottomArc2" presStyleLbl="parChTrans1D1" presStyleIdx="33" presStyleCnt="38"/>
      <dgm:spPr/>
    </dgm:pt>
    <dgm:pt modelId="{4C509EA0-F0D8-A94A-9C9E-5E1137556D90}" type="pres">
      <dgm:prSet presAssocID="{4DB8F489-C9B5-0C40-B8F5-26DAC2DB9418}" presName="topConnNode2" presStyleLbl="node2" presStyleIdx="0" presStyleCnt="0"/>
      <dgm:spPr/>
    </dgm:pt>
    <dgm:pt modelId="{C16A80D4-AAE9-A544-A8FB-4E48AC9C9758}" type="pres">
      <dgm:prSet presAssocID="{4DB8F489-C9B5-0C40-B8F5-26DAC2DB9418}" presName="hierChild4" presStyleCnt="0"/>
      <dgm:spPr/>
    </dgm:pt>
    <dgm:pt modelId="{EE0B4AD6-33D6-924F-9FD5-8D192EB2C022}" type="pres">
      <dgm:prSet presAssocID="{B8A12470-FC24-C846-9A36-D8835AA9DE89}" presName="Name28" presStyleLbl="parChTrans1D3" presStyleIdx="11" presStyleCnt="13"/>
      <dgm:spPr/>
    </dgm:pt>
    <dgm:pt modelId="{5D715638-6CB8-ED49-A415-59BFB9BB915A}" type="pres">
      <dgm:prSet presAssocID="{3EAC143C-B607-5E4F-8A78-026519701E1B}" presName="hierRoot2" presStyleCnt="0">
        <dgm:presLayoutVars>
          <dgm:hierBranch val="init"/>
        </dgm:presLayoutVars>
      </dgm:prSet>
      <dgm:spPr/>
    </dgm:pt>
    <dgm:pt modelId="{BDC021F9-2538-E744-BDD5-1CEDC21CBD20}" type="pres">
      <dgm:prSet presAssocID="{3EAC143C-B607-5E4F-8A78-026519701E1B}" presName="rootComposite2" presStyleCnt="0"/>
      <dgm:spPr/>
    </dgm:pt>
    <dgm:pt modelId="{2F149F68-FEE5-8C49-B051-6BD5E0F24C8C}" type="pres">
      <dgm:prSet presAssocID="{3EAC143C-B607-5E4F-8A78-026519701E1B}" presName="rootText2" presStyleLbl="alignAcc1" presStyleIdx="0" presStyleCnt="0">
        <dgm:presLayoutVars>
          <dgm:chPref val="3"/>
        </dgm:presLayoutVars>
      </dgm:prSet>
      <dgm:spPr/>
    </dgm:pt>
    <dgm:pt modelId="{4C69AA08-2D5C-1440-83FE-3A5E4FE159CA}" type="pres">
      <dgm:prSet presAssocID="{3EAC143C-B607-5E4F-8A78-026519701E1B}" presName="topArc2" presStyleLbl="parChTrans1D1" presStyleIdx="34" presStyleCnt="38"/>
      <dgm:spPr/>
    </dgm:pt>
    <dgm:pt modelId="{FC24433E-87AD-7443-9A5D-ADAE1986CDAC}" type="pres">
      <dgm:prSet presAssocID="{3EAC143C-B607-5E4F-8A78-026519701E1B}" presName="bottomArc2" presStyleLbl="parChTrans1D1" presStyleIdx="35" presStyleCnt="38"/>
      <dgm:spPr/>
    </dgm:pt>
    <dgm:pt modelId="{5DC165D7-2C59-3548-84F7-242DD36ECF6C}" type="pres">
      <dgm:prSet presAssocID="{3EAC143C-B607-5E4F-8A78-026519701E1B}" presName="topConnNode2" presStyleLbl="node3" presStyleIdx="0" presStyleCnt="0"/>
      <dgm:spPr/>
    </dgm:pt>
    <dgm:pt modelId="{315981E1-A97B-574B-8030-F49E505E15F2}" type="pres">
      <dgm:prSet presAssocID="{3EAC143C-B607-5E4F-8A78-026519701E1B}" presName="hierChild4" presStyleCnt="0"/>
      <dgm:spPr/>
    </dgm:pt>
    <dgm:pt modelId="{AE4CAD7E-92E9-7349-8439-A4190EF91839}" type="pres">
      <dgm:prSet presAssocID="{3EAC143C-B607-5E4F-8A78-026519701E1B}" presName="hierChild5" presStyleCnt="0"/>
      <dgm:spPr/>
    </dgm:pt>
    <dgm:pt modelId="{0EB28E4A-F5B8-1948-A393-53EDFD501C70}" type="pres">
      <dgm:prSet presAssocID="{072C9286-349E-E145-81EA-FC160B375B30}" presName="Name28" presStyleLbl="parChTrans1D3" presStyleIdx="12" presStyleCnt="13"/>
      <dgm:spPr/>
    </dgm:pt>
    <dgm:pt modelId="{F385910A-E9E1-7147-B334-C823E979949B}" type="pres">
      <dgm:prSet presAssocID="{9D2EEAB7-C457-CB40-9F8E-F87831DAF84D}" presName="hierRoot2" presStyleCnt="0">
        <dgm:presLayoutVars>
          <dgm:hierBranch val="init"/>
        </dgm:presLayoutVars>
      </dgm:prSet>
      <dgm:spPr/>
    </dgm:pt>
    <dgm:pt modelId="{2883BB1D-9681-2C46-9A1F-6EA06DE8826B}" type="pres">
      <dgm:prSet presAssocID="{9D2EEAB7-C457-CB40-9F8E-F87831DAF84D}" presName="rootComposite2" presStyleCnt="0"/>
      <dgm:spPr/>
    </dgm:pt>
    <dgm:pt modelId="{6424E0D8-01FB-D048-A531-BDCE46EF053D}" type="pres">
      <dgm:prSet presAssocID="{9D2EEAB7-C457-CB40-9F8E-F87831DAF84D}" presName="rootText2" presStyleLbl="alignAcc1" presStyleIdx="0" presStyleCnt="0">
        <dgm:presLayoutVars>
          <dgm:chPref val="3"/>
        </dgm:presLayoutVars>
      </dgm:prSet>
      <dgm:spPr/>
    </dgm:pt>
    <dgm:pt modelId="{AB378C5D-A04E-6848-9BA6-7FA35308D90A}" type="pres">
      <dgm:prSet presAssocID="{9D2EEAB7-C457-CB40-9F8E-F87831DAF84D}" presName="topArc2" presStyleLbl="parChTrans1D1" presStyleIdx="36" presStyleCnt="38"/>
      <dgm:spPr/>
    </dgm:pt>
    <dgm:pt modelId="{E3A78673-1A2A-A746-B95F-4954EAE93F8D}" type="pres">
      <dgm:prSet presAssocID="{9D2EEAB7-C457-CB40-9F8E-F87831DAF84D}" presName="bottomArc2" presStyleLbl="parChTrans1D1" presStyleIdx="37" presStyleCnt="38"/>
      <dgm:spPr/>
    </dgm:pt>
    <dgm:pt modelId="{1AD08599-465F-224C-9653-85550A03B129}" type="pres">
      <dgm:prSet presAssocID="{9D2EEAB7-C457-CB40-9F8E-F87831DAF84D}" presName="topConnNode2" presStyleLbl="node3" presStyleIdx="0" presStyleCnt="0"/>
      <dgm:spPr/>
    </dgm:pt>
    <dgm:pt modelId="{E47A6BBE-C3C9-3E4B-B4D7-0398FE7CCD85}" type="pres">
      <dgm:prSet presAssocID="{9D2EEAB7-C457-CB40-9F8E-F87831DAF84D}" presName="hierChild4" presStyleCnt="0"/>
      <dgm:spPr/>
    </dgm:pt>
    <dgm:pt modelId="{0A13F0F7-266A-CC45-8E44-6D0EE9AAE5DC}" type="pres">
      <dgm:prSet presAssocID="{9D2EEAB7-C457-CB40-9F8E-F87831DAF84D}" presName="hierChild5" presStyleCnt="0"/>
      <dgm:spPr/>
    </dgm:pt>
    <dgm:pt modelId="{794D1567-A912-764B-88DB-8BB8626F0A20}" type="pres">
      <dgm:prSet presAssocID="{4DB8F489-C9B5-0C40-B8F5-26DAC2DB9418}" presName="hierChild5" presStyleCnt="0"/>
      <dgm:spPr/>
    </dgm:pt>
    <dgm:pt modelId="{2C50D7A2-50FB-224A-9681-FE26A7F50846}" type="pres">
      <dgm:prSet presAssocID="{1E919B25-5C58-F440-B918-3EED6A6B05C6}" presName="hierChild3" presStyleCnt="0"/>
      <dgm:spPr/>
    </dgm:pt>
  </dgm:ptLst>
  <dgm:cxnLst>
    <dgm:cxn modelId="{31F37603-358F-F842-8ABD-CA75B89BD40A}" type="presOf" srcId="{B8A12470-FC24-C846-9A36-D8835AA9DE89}" destId="{EE0B4AD6-33D6-924F-9FD5-8D192EB2C022}" srcOrd="0" destOrd="0" presId="urn:microsoft.com/office/officeart/2008/layout/HalfCircleOrganizationChart"/>
    <dgm:cxn modelId="{4CEEFB0A-35FF-3D4B-89DC-54B4E77F1861}" srcId="{5F03E616-0158-C041-B3F9-DBF9847D67E7}" destId="{087817E8-3EB3-D342-9B91-55648221257D}" srcOrd="1" destOrd="0" parTransId="{D9142FCA-9896-9E46-B866-C117994283FA}" sibTransId="{F243B8BA-94B3-B34B-B3D7-E04C7E74EC30}"/>
    <dgm:cxn modelId="{273DD40D-EB1C-EE41-B4AE-266F3D8128A3}" type="presOf" srcId="{D9142FCA-9896-9E46-B866-C117994283FA}" destId="{708A7B90-3A1D-834B-9408-055111C4638E}" srcOrd="0" destOrd="0" presId="urn:microsoft.com/office/officeart/2008/layout/HalfCircleOrganizationChart"/>
    <dgm:cxn modelId="{0B8E3410-0791-9142-B003-FAB683C91B9F}" srcId="{A5FC98B1-4ED9-2E42-8087-23541FF67AAA}" destId="{1E919B25-5C58-F440-B918-3EED6A6B05C6}" srcOrd="0" destOrd="0" parTransId="{08C4F879-EDEB-6348-A6A8-BD39139290FC}" sibTransId="{E9937F15-FFF3-BB41-A911-7326BAC65D36}"/>
    <dgm:cxn modelId="{35E37518-133A-914B-B724-3C1DCFC3E8FE}" type="presOf" srcId="{C5FEBCA4-A523-B243-AA8A-791B58A44490}" destId="{41E06527-C1FA-5A4C-B79B-C94A9D8BC97C}" srcOrd="0" destOrd="0" presId="urn:microsoft.com/office/officeart/2008/layout/HalfCircleOrganizationChart"/>
    <dgm:cxn modelId="{690FCE18-625F-BF4F-A17E-90DA62ADD92F}" type="presOf" srcId="{54633AAB-64BA-8043-9D26-F28151E636B3}" destId="{923FB824-68E3-354C-BBEA-D8A8A31C37BA}" srcOrd="0" destOrd="0" presId="urn:microsoft.com/office/officeart/2008/layout/HalfCircleOrganizationChart"/>
    <dgm:cxn modelId="{BE73281B-8A99-CC4E-9F49-1E52C651230C}" type="presOf" srcId="{6AB265C9-F1FE-4547-8BEA-54043B58DFAD}" destId="{D6DE6FEF-F2C4-0044-A565-2CA9BC92766F}" srcOrd="0" destOrd="0" presId="urn:microsoft.com/office/officeart/2008/layout/HalfCircleOrganizationChart"/>
    <dgm:cxn modelId="{99274521-04FB-EE4D-BEA3-005C32595986}" type="presOf" srcId="{5F03E616-0158-C041-B3F9-DBF9847D67E7}" destId="{321C35AF-C40D-A54A-83DD-27061FBB22CE}" srcOrd="1" destOrd="0" presId="urn:microsoft.com/office/officeart/2008/layout/HalfCircleOrganizationChart"/>
    <dgm:cxn modelId="{074BCE26-4DB3-354D-B10F-0AFCB30A4AFF}" type="presOf" srcId="{32371EC2-9B52-E94A-A7B6-FF6F48A472B7}" destId="{998F5873-72AE-4E4B-A873-B8F7FA359E48}" srcOrd="0" destOrd="0" presId="urn:microsoft.com/office/officeart/2008/layout/HalfCircleOrganizationChart"/>
    <dgm:cxn modelId="{2D51F828-6EA6-C340-8C5B-10AF14C30CF1}" srcId="{649CDBAB-4C42-1F43-B0EB-B6D579F12B0B}" destId="{2160A037-1464-9C45-8E7C-2669CE101ADE}" srcOrd="1" destOrd="0" parTransId="{F6CA605F-4883-F34E-BAF9-14AE6CF69B2B}" sibTransId="{34A54466-871B-6C46-8641-53E441C8D8D7}"/>
    <dgm:cxn modelId="{2C984130-04E1-D148-8BF5-486868690643}" type="presOf" srcId="{92749995-5968-9440-9456-5118E1260FC4}" destId="{B7D5EAAB-EA00-BF4D-A274-EAE5C1350BC2}" srcOrd="1" destOrd="0" presId="urn:microsoft.com/office/officeart/2008/layout/HalfCircleOrganizationChart"/>
    <dgm:cxn modelId="{27D9C731-A12A-1E4D-9F1D-AF72D547D789}" type="presOf" srcId="{079DFBD9-F26B-334A-B6EB-22215F1F3C5F}" destId="{ED99A0B5-0E83-2A4B-BC5E-5F46B4E863B8}" srcOrd="0" destOrd="0" presId="urn:microsoft.com/office/officeart/2008/layout/HalfCircleOrganizationChart"/>
    <dgm:cxn modelId="{C95DF433-977A-A045-AC97-03953D1CB6CD}" type="presOf" srcId="{AD140731-FD2D-624B-B366-BA33FCB2F059}" destId="{214B089A-2992-3B41-AFF5-954B6631AB84}" srcOrd="0" destOrd="0" presId="urn:microsoft.com/office/officeart/2008/layout/HalfCircleOrganizationChart"/>
    <dgm:cxn modelId="{B0B83E34-C438-E64B-89F2-60E8C70F780B}" type="presOf" srcId="{6DE8CCF5-6AA8-2544-9EB5-E9CA1CB1CB74}" destId="{85FA17F8-2981-BD42-B585-FB87BE61FA60}" srcOrd="1" destOrd="0" presId="urn:microsoft.com/office/officeart/2008/layout/HalfCircleOrganizationChart"/>
    <dgm:cxn modelId="{2BEBF536-D28B-8941-BFBE-42EA72982C9E}" type="presOf" srcId="{92749995-5968-9440-9456-5118E1260FC4}" destId="{624F9C95-9E05-A246-8424-E1CBD85C4B14}" srcOrd="0" destOrd="0" presId="urn:microsoft.com/office/officeart/2008/layout/HalfCircleOrganizationChart"/>
    <dgm:cxn modelId="{481D8038-70C0-FC4B-A446-F549759A1A16}" type="presOf" srcId="{2160A037-1464-9C45-8E7C-2669CE101ADE}" destId="{B2505158-83A1-024D-B227-A9184B0EC9B8}" srcOrd="0" destOrd="0" presId="urn:microsoft.com/office/officeart/2008/layout/HalfCircleOrganizationChart"/>
    <dgm:cxn modelId="{FA9EDA3D-60BB-1C40-8CE2-37C866D9FA64}" type="presOf" srcId="{1E919B25-5C58-F440-B918-3EED6A6B05C6}" destId="{477BF978-CED9-1443-9D98-D29C9306C7A4}" srcOrd="0" destOrd="0" presId="urn:microsoft.com/office/officeart/2008/layout/HalfCircleOrganizationChart"/>
    <dgm:cxn modelId="{53A8543E-BB56-A74D-B511-FF1287CDC58A}" srcId="{490EF746-89DE-F744-9611-037BB50641F4}" destId="{DA92EEF9-C8F1-5A43-9FA2-056774BC53FC}" srcOrd="0" destOrd="0" parTransId="{1348F134-BB2E-454D-BE27-BDA43B37CCA3}" sibTransId="{DD2F354D-96C4-164A-84B8-1310CBE80C5E}"/>
    <dgm:cxn modelId="{67C0935D-56C1-5748-869F-B159275CCD59}" srcId="{1E919B25-5C58-F440-B918-3EED6A6B05C6}" destId="{490EF746-89DE-F744-9611-037BB50641F4}" srcOrd="2" destOrd="0" parTransId="{8F151E4F-52D8-E441-8604-A424C53FA4E2}" sibTransId="{FEB30036-9C50-2B40-B1A8-C8C5CD507193}"/>
    <dgm:cxn modelId="{DF1B055F-FDE8-AA42-A91B-3207999BC56D}" srcId="{C5FEBCA4-A523-B243-AA8A-791B58A44490}" destId="{92749995-5968-9440-9456-5118E1260FC4}" srcOrd="0" destOrd="0" parTransId="{9EE18CE9-3EE6-2744-B585-0537AF700B6B}" sibTransId="{EECCE952-1D0F-5448-856A-1DC624E7ED08}"/>
    <dgm:cxn modelId="{5915D65F-E83E-664D-A1B0-1C77C823091F}" type="presOf" srcId="{9FF196A8-7CE5-3140-A0B7-896D5A71B932}" destId="{BCDDC56C-283E-394A-A3CB-F331D1AB3FDC}" srcOrd="0" destOrd="0" presId="urn:microsoft.com/office/officeart/2008/layout/HalfCircleOrganizationChart"/>
    <dgm:cxn modelId="{F1618965-E3D2-4D44-B344-86429B7E2084}" type="presOf" srcId="{490EF746-89DE-F744-9611-037BB50641F4}" destId="{036AA2C1-B1A9-5540-ABAE-6E53D7EC5B0B}" srcOrd="0" destOrd="0" presId="urn:microsoft.com/office/officeart/2008/layout/HalfCircleOrganizationChart"/>
    <dgm:cxn modelId="{6BA2C745-D574-254B-B7BE-BB8A5E9E910A}" type="presOf" srcId="{3EAC143C-B607-5E4F-8A78-026519701E1B}" destId="{2F149F68-FEE5-8C49-B051-6BD5E0F24C8C}" srcOrd="0" destOrd="0" presId="urn:microsoft.com/office/officeart/2008/layout/HalfCircleOrganizationChart"/>
    <dgm:cxn modelId="{325B5047-88AB-F54B-9E61-DF65BC0C855F}" type="presOf" srcId="{072C9286-349E-E145-81EA-FC160B375B30}" destId="{0EB28E4A-F5B8-1948-A393-53EDFD501C70}" srcOrd="0" destOrd="0" presId="urn:microsoft.com/office/officeart/2008/layout/HalfCircleOrganizationChart"/>
    <dgm:cxn modelId="{D8D54649-5C26-9E48-B801-62C4310F4F93}" type="presOf" srcId="{649CDBAB-4C42-1F43-B0EB-B6D579F12B0B}" destId="{2845CE5F-0126-894F-80C6-2DB048C73F61}" srcOrd="1" destOrd="0" presId="urn:microsoft.com/office/officeart/2008/layout/HalfCircleOrganizationChart"/>
    <dgm:cxn modelId="{289C6A4A-7538-FD4E-8841-F1465B32582B}" type="presOf" srcId="{473456BA-4F33-0F4D-A15E-0CD21FF8E93F}" destId="{6DA9D6CA-4F3C-6D4B-9810-B62D1329C7F8}" srcOrd="0" destOrd="0" presId="urn:microsoft.com/office/officeart/2008/layout/HalfCircleOrganizationChart"/>
    <dgm:cxn modelId="{B2EBBB4A-9B44-CC44-83E9-3BB53C0924A6}" type="presOf" srcId="{A7F4B883-C0EE-034D-9942-0631E144B8E4}" destId="{5707EFD7-3075-CF40-A848-ADF282AC8456}" srcOrd="0" destOrd="0" presId="urn:microsoft.com/office/officeart/2008/layout/HalfCircleOrganizationChart"/>
    <dgm:cxn modelId="{CE759D4B-5F9C-074A-A7C7-5436411665FC}" type="presOf" srcId="{95955AAD-2169-024F-949B-83833505BE65}" destId="{5B627383-05A6-8C42-A637-CBECDD2417FA}" srcOrd="1" destOrd="0" presId="urn:microsoft.com/office/officeart/2008/layout/HalfCircleOrganizationChart"/>
    <dgm:cxn modelId="{5C0BA573-2E1A-4643-AF93-57294E9812D8}" srcId="{490EF746-89DE-F744-9611-037BB50641F4}" destId="{6A82AD7B-9B4D-FA43-9223-8577D4240796}" srcOrd="1" destOrd="0" parTransId="{3FC8724B-3B19-FD49-BFEC-DAED9FA73FEA}" sibTransId="{BCB2119B-B8CB-C747-8593-687A6F2F4D0B}"/>
    <dgm:cxn modelId="{83653874-37B3-BB47-9E7D-FDA267D86FA0}" type="presOf" srcId="{AD140731-FD2D-624B-B366-BA33FCB2F059}" destId="{5C88F3B3-03E8-FF42-AC03-17C561328BE6}" srcOrd="1" destOrd="0" presId="urn:microsoft.com/office/officeart/2008/layout/HalfCircleOrganizationChart"/>
    <dgm:cxn modelId="{992A8259-20E6-AD45-B434-5EA5CDFE39F4}" srcId="{649CDBAB-4C42-1F43-B0EB-B6D579F12B0B}" destId="{95955AAD-2169-024F-949B-83833505BE65}" srcOrd="2" destOrd="0" parTransId="{079DFBD9-F26B-334A-B6EB-22215F1F3C5F}" sibTransId="{FEDC80A4-A13B-E948-A17B-E991A8048BA1}"/>
    <dgm:cxn modelId="{17D67D7A-BCAD-E542-A688-9E53CF46ABEE}" type="presOf" srcId="{95955AAD-2169-024F-949B-83833505BE65}" destId="{8E9A2366-318A-5F4B-BFE5-4944B5B51248}" srcOrd="0" destOrd="0" presId="urn:microsoft.com/office/officeart/2008/layout/HalfCircleOrganizationChart"/>
    <dgm:cxn modelId="{BEBDAA7D-A569-154B-840A-AAA6D6F0A3F0}" type="presOf" srcId="{32371EC2-9B52-E94A-A7B6-FF6F48A472B7}" destId="{6726098E-9D2B-7C47-BA8F-5EF620640EB2}" srcOrd="1" destOrd="0" presId="urn:microsoft.com/office/officeart/2008/layout/HalfCircleOrganizationChart"/>
    <dgm:cxn modelId="{906EC880-22C8-CB46-93C6-FFCEB8242071}" type="presOf" srcId="{490EF746-89DE-F744-9611-037BB50641F4}" destId="{732C5101-F4D2-0540-8E83-6F88CB25BA0F}" srcOrd="1" destOrd="0" presId="urn:microsoft.com/office/officeart/2008/layout/HalfCircleOrganizationChart"/>
    <dgm:cxn modelId="{A0474081-3BA9-2848-BE6A-7465A7C19276}" type="presOf" srcId="{C5FEBCA4-A523-B243-AA8A-791B58A44490}" destId="{BE7A03BE-9FBF-6748-B534-13A104D10C7F}" srcOrd="1" destOrd="0" presId="urn:microsoft.com/office/officeart/2008/layout/HalfCircleOrganizationChart"/>
    <dgm:cxn modelId="{007FCE85-A1BA-5349-ABAB-87EEA9515238}" type="presOf" srcId="{DA92EEF9-C8F1-5A43-9FA2-056774BC53FC}" destId="{090D91F9-1346-F74A-AF48-33EDE03E97F3}" srcOrd="0" destOrd="0" presId="urn:microsoft.com/office/officeart/2008/layout/HalfCircleOrganizationChart"/>
    <dgm:cxn modelId="{DACD8C88-716B-2847-956C-54A7D485F643}" srcId="{1E919B25-5C58-F440-B918-3EED6A6B05C6}" destId="{5F03E616-0158-C041-B3F9-DBF9847D67E7}" srcOrd="0" destOrd="0" parTransId="{17EBD5A0-C139-E344-8DCF-77C1A4624E74}" sibTransId="{A1AD6ACA-0E7F-9648-B111-CEDEC473AE8C}"/>
    <dgm:cxn modelId="{31B1118C-256B-1E40-9749-D8B523D66AE5}" type="presOf" srcId="{2160A037-1464-9C45-8E7C-2669CE101ADE}" destId="{FD74C44E-30ED-3140-8D8D-28501CA1C559}" srcOrd="1" destOrd="0" presId="urn:microsoft.com/office/officeart/2008/layout/HalfCircleOrganizationChart"/>
    <dgm:cxn modelId="{3AD47A8F-5DD8-684C-8628-4E2A4A319366}" type="presOf" srcId="{F2A086CA-918C-3148-9167-1726BDE62281}" destId="{4E06DD76-07E0-E74C-8C6D-2AAE03BBA0C9}" srcOrd="0" destOrd="0" presId="urn:microsoft.com/office/officeart/2008/layout/HalfCircleOrganizationChart"/>
    <dgm:cxn modelId="{5041DC8F-EF47-C644-85E5-898DFAFB51B5}" type="presOf" srcId="{4DB8F489-C9B5-0C40-B8F5-26DAC2DB9418}" destId="{88BC7328-00E0-6E4D-BDFB-9E1C3A2E6A4C}" srcOrd="0" destOrd="0" presId="urn:microsoft.com/office/officeart/2008/layout/HalfCircleOrganizationChart"/>
    <dgm:cxn modelId="{AA63D895-6D80-2B4E-8CB6-696ABFF00656}" srcId="{C5FEBCA4-A523-B243-AA8A-791B58A44490}" destId="{6DE8CCF5-6AA8-2544-9EB5-E9CA1CB1CB74}" srcOrd="2" destOrd="0" parTransId="{6AB265C9-F1FE-4547-8BEA-54043B58DFAD}" sibTransId="{CC8994F5-CCE1-BE46-9E59-4EBEBC421D04}"/>
    <dgm:cxn modelId="{FB7FD499-C7DF-6544-8194-5DDF78973FB4}" type="presOf" srcId="{A5FC98B1-4ED9-2E42-8087-23541FF67AAA}" destId="{A9FACD8A-51A1-974E-BD18-336B4B5A6898}" srcOrd="0" destOrd="0" presId="urn:microsoft.com/office/officeart/2008/layout/HalfCircleOrganizationChart"/>
    <dgm:cxn modelId="{606C899C-1B79-E848-85C9-C4D5A4D00EAE}" type="presOf" srcId="{9EE18CE9-3EE6-2744-B585-0537AF700B6B}" destId="{B4EC13F4-19C9-4D43-93EA-C81C7E069B4E}" srcOrd="0" destOrd="0" presId="urn:microsoft.com/office/officeart/2008/layout/HalfCircleOrganizationChart"/>
    <dgm:cxn modelId="{598FF3A3-988E-6E4E-9CC9-28374D8CE3A4}" srcId="{1E919B25-5C58-F440-B918-3EED6A6B05C6}" destId="{4DB8F489-C9B5-0C40-B8F5-26DAC2DB9418}" srcOrd="4" destOrd="0" parTransId="{A7F4B883-C0EE-034D-9942-0631E144B8E4}" sibTransId="{4689B5B1-9EDD-D044-BAD3-A47295BA0B8C}"/>
    <dgm:cxn modelId="{B41E2AA7-4CD8-AF4C-B272-93028A65F113}" type="presOf" srcId="{9FF196A8-7CE5-3140-A0B7-896D5A71B932}" destId="{1D8F935D-BBEF-2D43-B15E-18235AAE8A4A}" srcOrd="1" destOrd="0" presId="urn:microsoft.com/office/officeart/2008/layout/HalfCircleOrganizationChart"/>
    <dgm:cxn modelId="{F39DBCA7-B741-7A4B-8B3E-639EA5252408}" type="presOf" srcId="{8F151E4F-52D8-E441-8604-A424C53FA4E2}" destId="{04DEC192-09BC-6049-9B36-99E089266AB5}" srcOrd="0" destOrd="0" presId="urn:microsoft.com/office/officeart/2008/layout/HalfCircleOrganizationChart"/>
    <dgm:cxn modelId="{809E54AE-88D9-784E-942B-CEC09FADD5F0}" type="presOf" srcId="{6A82AD7B-9B4D-FA43-9223-8577D4240796}" destId="{9F3C6021-3B35-3E4D-BC0C-4C1555BA89AC}" srcOrd="1" destOrd="0" presId="urn:microsoft.com/office/officeart/2008/layout/HalfCircleOrganizationChart"/>
    <dgm:cxn modelId="{821418B1-683D-BA47-B554-68579DCC99F8}" type="presOf" srcId="{AD356DD2-93F3-D240-B99F-EA6CFC9BA7F3}" destId="{9463FD04-6010-7B4C-BAFC-660548779E46}" srcOrd="0" destOrd="0" presId="urn:microsoft.com/office/officeart/2008/layout/HalfCircleOrganizationChart"/>
    <dgm:cxn modelId="{556066B1-60F3-034B-952E-3AD7F42049CB}" type="presOf" srcId="{649CDBAB-4C42-1F43-B0EB-B6D579F12B0B}" destId="{DB98B819-82D1-2949-A2E9-2C4DCD78B36A}" srcOrd="0" destOrd="0" presId="urn:microsoft.com/office/officeart/2008/layout/HalfCircleOrganizationChart"/>
    <dgm:cxn modelId="{6B22ACB7-C395-FE48-A298-B008F03A2333}" type="presOf" srcId="{5F03E616-0158-C041-B3F9-DBF9847D67E7}" destId="{0C8D4150-0226-8147-A6F7-32C07465A552}" srcOrd="0" destOrd="0" presId="urn:microsoft.com/office/officeart/2008/layout/HalfCircleOrganizationChart"/>
    <dgm:cxn modelId="{DB84E7BF-71D5-8B4D-B186-EDC2FE6B3F59}" srcId="{1E919B25-5C58-F440-B918-3EED6A6B05C6}" destId="{649CDBAB-4C42-1F43-B0EB-B6D579F12B0B}" srcOrd="3" destOrd="0" parTransId="{473456BA-4F33-0F4D-A15E-0CD21FF8E93F}" sibTransId="{10DB2BED-1BAF-C640-85A9-76F2C263A93D}"/>
    <dgm:cxn modelId="{1DB579C0-C9F7-6C4C-B3B2-5406BF739D22}" type="presOf" srcId="{6A82AD7B-9B4D-FA43-9223-8577D4240796}" destId="{E49A8F8C-59DE-5D4A-B47F-A218171A49BE}" srcOrd="0" destOrd="0" presId="urn:microsoft.com/office/officeart/2008/layout/HalfCircleOrganizationChart"/>
    <dgm:cxn modelId="{9F90E3C0-6CBD-7047-BB60-8D3C74B4DAAD}" type="presOf" srcId="{17EBD5A0-C139-E344-8DCF-77C1A4624E74}" destId="{67466AF4-99F1-1F48-81A7-86970A44C9EC}" srcOrd="0" destOrd="0" presId="urn:microsoft.com/office/officeart/2008/layout/HalfCircleOrganizationChart"/>
    <dgm:cxn modelId="{2DBAAFC4-AF16-2D46-BFA3-41B6196D931E}" type="presOf" srcId="{4DB8F489-C9B5-0C40-B8F5-26DAC2DB9418}" destId="{4C509EA0-F0D8-A94A-9C9E-5E1137556D90}" srcOrd="1" destOrd="0" presId="urn:microsoft.com/office/officeart/2008/layout/HalfCircleOrganizationChart"/>
    <dgm:cxn modelId="{4F14F5C4-EA86-034B-AA4D-65CD75FD9F0D}" type="presOf" srcId="{3FC8724B-3B19-FD49-BFEC-DAED9FA73FEA}" destId="{06F4A99D-507F-D545-8A7F-BC7CFF437017}" srcOrd="0" destOrd="0" presId="urn:microsoft.com/office/officeart/2008/layout/HalfCircleOrganizationChart"/>
    <dgm:cxn modelId="{3C68F4C5-D9BE-7143-9C7A-653644968CB5}" type="presOf" srcId="{2240A291-F4E6-6D42-ACC2-3C0990352279}" destId="{E351C7E7-BFD3-054C-9AE4-1357EC993F7E}" srcOrd="0" destOrd="0" presId="urn:microsoft.com/office/officeart/2008/layout/HalfCircleOrganizationChart"/>
    <dgm:cxn modelId="{0EE46BC6-15F2-2248-8B29-4D418DF55806}" type="presOf" srcId="{3EAC143C-B607-5E4F-8A78-026519701E1B}" destId="{5DC165D7-2C59-3548-84F7-242DD36ECF6C}" srcOrd="1" destOrd="0" presId="urn:microsoft.com/office/officeart/2008/layout/HalfCircleOrganizationChart"/>
    <dgm:cxn modelId="{4B3CFCC6-AD46-9F40-B3BF-86955F01CE10}" type="presOf" srcId="{1E919B25-5C58-F440-B918-3EED6A6B05C6}" destId="{376049D2-41FC-1E4C-92D4-1CDDF927E98A}" srcOrd="1" destOrd="0" presId="urn:microsoft.com/office/officeart/2008/layout/HalfCircleOrganizationChart"/>
    <dgm:cxn modelId="{2AFBAEC7-2457-1546-BC45-06AE1BD134C0}" type="presOf" srcId="{087817E8-3EB3-D342-9B91-55648221257D}" destId="{A8D18542-2872-EF47-A9B2-09AC5E4571DF}" srcOrd="0" destOrd="0" presId="urn:microsoft.com/office/officeart/2008/layout/HalfCircleOrganizationChart"/>
    <dgm:cxn modelId="{81929DC8-A12C-0644-8695-530336CABF00}" type="presOf" srcId="{F6CA605F-4883-F34E-BAF9-14AE6CF69B2B}" destId="{F711E1EB-B2F9-6E4C-9533-EB56970277BB}" srcOrd="0" destOrd="0" presId="urn:microsoft.com/office/officeart/2008/layout/HalfCircleOrganizationChart"/>
    <dgm:cxn modelId="{56803BCC-4797-1245-BB8B-D7A2206A98C6}" type="presOf" srcId="{9D2EEAB7-C457-CB40-9F8E-F87831DAF84D}" destId="{1AD08599-465F-224C-9653-85550A03B129}" srcOrd="1" destOrd="0" presId="urn:microsoft.com/office/officeart/2008/layout/HalfCircleOrganizationChart"/>
    <dgm:cxn modelId="{2F6EAECC-6ABE-874A-9B69-43677ED2A040}" srcId="{490EF746-89DE-F744-9611-037BB50641F4}" destId="{AD140731-FD2D-624B-B366-BA33FCB2F059}" srcOrd="2" destOrd="0" parTransId="{54633AAB-64BA-8043-9D26-F28151E636B3}" sibTransId="{7C5F895B-52D6-FF45-A0D2-C9F9C9E6DA04}"/>
    <dgm:cxn modelId="{DEACE9CC-A693-C640-937B-0EDD5ED61458}" srcId="{4DB8F489-C9B5-0C40-B8F5-26DAC2DB9418}" destId="{3EAC143C-B607-5E4F-8A78-026519701E1B}" srcOrd="0" destOrd="0" parTransId="{B8A12470-FC24-C846-9A36-D8835AA9DE89}" sibTransId="{C725C8B0-DDE0-8C45-94B1-1B105DDEDF2A}"/>
    <dgm:cxn modelId="{CE0530D2-3C48-3D47-B51E-D033758C6C80}" type="presOf" srcId="{DA92EEF9-C8F1-5A43-9FA2-056774BC53FC}" destId="{12F6AC3F-4A96-1049-93EE-6DC5AD41C2BB}" srcOrd="1" destOrd="0" presId="urn:microsoft.com/office/officeart/2008/layout/HalfCircleOrganizationChart"/>
    <dgm:cxn modelId="{24CB96D2-3101-584C-8B36-F1262FB03532}" type="presOf" srcId="{8DC23DEF-62BD-DB46-93E1-8B66F397D6C8}" destId="{A5E38E7A-29BD-C24E-8434-AEC4204F7E61}" srcOrd="0" destOrd="0" presId="urn:microsoft.com/office/officeart/2008/layout/HalfCircleOrganizationChart"/>
    <dgm:cxn modelId="{D3A422D7-3E61-2E46-ACC2-E831F856B729}" type="presOf" srcId="{1348F134-BB2E-454D-BE27-BDA43B37CCA3}" destId="{75D5A84A-60E6-0A49-866A-C0D9FFB665EF}" srcOrd="0" destOrd="0" presId="urn:microsoft.com/office/officeart/2008/layout/HalfCircleOrganizationChart"/>
    <dgm:cxn modelId="{34ACDDD7-14D9-6948-BED2-34EB42942D4C}" srcId="{4DB8F489-C9B5-0C40-B8F5-26DAC2DB9418}" destId="{9D2EEAB7-C457-CB40-9F8E-F87831DAF84D}" srcOrd="1" destOrd="0" parTransId="{072C9286-349E-E145-81EA-FC160B375B30}" sibTransId="{38BE005E-9124-D543-9A44-353DCD8EC1B4}"/>
    <dgm:cxn modelId="{C7D818E2-C575-1E43-8044-5E22E115FAFC}" srcId="{1E919B25-5C58-F440-B918-3EED6A6B05C6}" destId="{C5FEBCA4-A523-B243-AA8A-791B58A44490}" srcOrd="1" destOrd="0" parTransId="{AD356DD2-93F3-D240-B99F-EA6CFC9BA7F3}" sibTransId="{5D9ED0C5-7E04-7E4D-8B80-2E49B03F1D34}"/>
    <dgm:cxn modelId="{00B470E9-07BD-D74C-8F5F-22F341B518EB}" type="presOf" srcId="{6DE8CCF5-6AA8-2544-9EB5-E9CA1CB1CB74}" destId="{B02A9A3E-4710-1A48-AF8D-56E64486ECD5}" srcOrd="0" destOrd="0" presId="urn:microsoft.com/office/officeart/2008/layout/HalfCircleOrganizationChart"/>
    <dgm:cxn modelId="{9BBD6FEC-B9C2-D443-AD0F-66A520B23F8C}" srcId="{5F03E616-0158-C041-B3F9-DBF9847D67E7}" destId="{8DC23DEF-62BD-DB46-93E1-8B66F397D6C8}" srcOrd="0" destOrd="0" parTransId="{2240A291-F4E6-6D42-ACC2-3C0990352279}" sibTransId="{5933E62F-AFB7-614B-9FA7-3545683EE7C2}"/>
    <dgm:cxn modelId="{662F57EE-C436-DE49-8CC3-140EF61A466A}" type="presOf" srcId="{8DC23DEF-62BD-DB46-93E1-8B66F397D6C8}" destId="{17780FE9-C360-8449-971A-D35319C966C9}" srcOrd="1" destOrd="0" presId="urn:microsoft.com/office/officeart/2008/layout/HalfCircleOrganizationChart"/>
    <dgm:cxn modelId="{2DD182EE-2332-5F4E-B6A8-178ED78B7AB4}" type="presOf" srcId="{FF8B8C0C-C1C1-F244-A563-0CFBB80D0DA3}" destId="{C72F958F-2963-9647-BE78-C30ECD77EBEA}" srcOrd="0" destOrd="0" presId="urn:microsoft.com/office/officeart/2008/layout/HalfCircleOrganizationChart"/>
    <dgm:cxn modelId="{F855D0EE-30CC-AF4C-AF38-70DF744BB714}" srcId="{C5FEBCA4-A523-B243-AA8A-791B58A44490}" destId="{32371EC2-9B52-E94A-A7B6-FF6F48A472B7}" srcOrd="1" destOrd="0" parTransId="{FF8B8C0C-C1C1-F244-A563-0CFBB80D0DA3}" sibTransId="{17113826-35B4-F540-92D7-CF61D904BBFE}"/>
    <dgm:cxn modelId="{86A9D4EF-52BF-FB43-BFF0-D2E33A67DE17}" srcId="{649CDBAB-4C42-1F43-B0EB-B6D579F12B0B}" destId="{9FF196A8-7CE5-3140-A0B7-896D5A71B932}" srcOrd="0" destOrd="0" parTransId="{F2A086CA-918C-3148-9167-1726BDE62281}" sibTransId="{992F269A-DC57-7A4F-B77F-525B2A9454B4}"/>
    <dgm:cxn modelId="{483812F5-0EA9-E748-B615-A7178070F478}" type="presOf" srcId="{9D2EEAB7-C457-CB40-9F8E-F87831DAF84D}" destId="{6424E0D8-01FB-D048-A531-BDCE46EF053D}" srcOrd="0" destOrd="0" presId="urn:microsoft.com/office/officeart/2008/layout/HalfCircleOrganizationChart"/>
    <dgm:cxn modelId="{D7E71FF8-9FC3-8942-B90C-80672846B8E0}" type="presOf" srcId="{087817E8-3EB3-D342-9B91-55648221257D}" destId="{1F210594-F05C-BA40-A04F-0A3CA1363189}" srcOrd="1" destOrd="0" presId="urn:microsoft.com/office/officeart/2008/layout/HalfCircleOrganizationChart"/>
    <dgm:cxn modelId="{D82FC5CA-8B7F-BC41-94B5-2EFD755B5288}" type="presParOf" srcId="{A9FACD8A-51A1-974E-BD18-336B4B5A6898}" destId="{39AF6AF2-BF35-E540-9C62-9B61D2638610}" srcOrd="0" destOrd="0" presId="urn:microsoft.com/office/officeart/2008/layout/HalfCircleOrganizationChart"/>
    <dgm:cxn modelId="{10B4068D-0F44-4643-BF84-38CCDAAD0845}" type="presParOf" srcId="{39AF6AF2-BF35-E540-9C62-9B61D2638610}" destId="{62583687-58D5-244A-8119-C5225EAD159D}" srcOrd="0" destOrd="0" presId="urn:microsoft.com/office/officeart/2008/layout/HalfCircleOrganizationChart"/>
    <dgm:cxn modelId="{D6A1040B-3EED-5E45-BD0A-352359CC93BF}" type="presParOf" srcId="{62583687-58D5-244A-8119-C5225EAD159D}" destId="{477BF978-CED9-1443-9D98-D29C9306C7A4}" srcOrd="0" destOrd="0" presId="urn:microsoft.com/office/officeart/2008/layout/HalfCircleOrganizationChart"/>
    <dgm:cxn modelId="{177BC402-3DCC-F148-809A-89B53B8E2EE4}" type="presParOf" srcId="{62583687-58D5-244A-8119-C5225EAD159D}" destId="{D8E502FA-7F0D-3045-9548-D6F0B78A6348}" srcOrd="1" destOrd="0" presId="urn:microsoft.com/office/officeart/2008/layout/HalfCircleOrganizationChart"/>
    <dgm:cxn modelId="{508BB4EE-DEB5-8B4A-B852-DBA8F0992F7C}" type="presParOf" srcId="{62583687-58D5-244A-8119-C5225EAD159D}" destId="{633FECCA-D4E6-A841-B0F7-92E359B74EF3}" srcOrd="2" destOrd="0" presId="urn:microsoft.com/office/officeart/2008/layout/HalfCircleOrganizationChart"/>
    <dgm:cxn modelId="{AD8C175D-1AFA-9746-A3C6-EEA0E2B6735B}" type="presParOf" srcId="{62583687-58D5-244A-8119-C5225EAD159D}" destId="{376049D2-41FC-1E4C-92D4-1CDDF927E98A}" srcOrd="3" destOrd="0" presId="urn:microsoft.com/office/officeart/2008/layout/HalfCircleOrganizationChart"/>
    <dgm:cxn modelId="{7E1C129D-280A-6540-B9E7-9E7D1F20928C}" type="presParOf" srcId="{39AF6AF2-BF35-E540-9C62-9B61D2638610}" destId="{DA540EEC-C072-8243-8EE9-F28F86C8C27F}" srcOrd="1" destOrd="0" presId="urn:microsoft.com/office/officeart/2008/layout/HalfCircleOrganizationChart"/>
    <dgm:cxn modelId="{BB45A2F3-DD9B-1B49-ABC7-6DB90A71DC9D}" type="presParOf" srcId="{DA540EEC-C072-8243-8EE9-F28F86C8C27F}" destId="{67466AF4-99F1-1F48-81A7-86970A44C9EC}" srcOrd="0" destOrd="0" presId="urn:microsoft.com/office/officeart/2008/layout/HalfCircleOrganizationChart"/>
    <dgm:cxn modelId="{A3BBCF6C-C320-304F-9F62-AFAC6A2FAFFE}" type="presParOf" srcId="{DA540EEC-C072-8243-8EE9-F28F86C8C27F}" destId="{C426C852-0B9B-4D40-B8C2-FEE3F47D397D}" srcOrd="1" destOrd="0" presId="urn:microsoft.com/office/officeart/2008/layout/HalfCircleOrganizationChart"/>
    <dgm:cxn modelId="{09441223-F1A5-394C-BB20-E7DC0EF71280}" type="presParOf" srcId="{C426C852-0B9B-4D40-B8C2-FEE3F47D397D}" destId="{DD3EDDE5-EF1B-F142-9EC1-333D7D6EEB2E}" srcOrd="0" destOrd="0" presId="urn:microsoft.com/office/officeart/2008/layout/HalfCircleOrganizationChart"/>
    <dgm:cxn modelId="{7E4E3815-93FA-594D-94B1-354BDC4F2698}" type="presParOf" srcId="{DD3EDDE5-EF1B-F142-9EC1-333D7D6EEB2E}" destId="{0C8D4150-0226-8147-A6F7-32C07465A552}" srcOrd="0" destOrd="0" presId="urn:microsoft.com/office/officeart/2008/layout/HalfCircleOrganizationChart"/>
    <dgm:cxn modelId="{2A111E54-49B5-1F42-94F8-7A02EAC31127}" type="presParOf" srcId="{DD3EDDE5-EF1B-F142-9EC1-333D7D6EEB2E}" destId="{6AD32E3D-9CE1-EB43-BB1D-DDCE403BDDC6}" srcOrd="1" destOrd="0" presId="urn:microsoft.com/office/officeart/2008/layout/HalfCircleOrganizationChart"/>
    <dgm:cxn modelId="{E83D7BFD-994C-774F-B7B8-A5FC57A707D2}" type="presParOf" srcId="{DD3EDDE5-EF1B-F142-9EC1-333D7D6EEB2E}" destId="{E7579A5C-0512-2E41-A7B4-5743B9906E20}" srcOrd="2" destOrd="0" presId="urn:microsoft.com/office/officeart/2008/layout/HalfCircleOrganizationChart"/>
    <dgm:cxn modelId="{5B68A57C-34F0-7B40-B20C-31303AF6BFE0}" type="presParOf" srcId="{DD3EDDE5-EF1B-F142-9EC1-333D7D6EEB2E}" destId="{321C35AF-C40D-A54A-83DD-27061FBB22CE}" srcOrd="3" destOrd="0" presId="urn:microsoft.com/office/officeart/2008/layout/HalfCircleOrganizationChart"/>
    <dgm:cxn modelId="{BBA00C9A-4820-0644-B2C5-183FB6B196F5}" type="presParOf" srcId="{C426C852-0B9B-4D40-B8C2-FEE3F47D397D}" destId="{5DFBE72B-C490-3F48-A616-A3348C7DB153}" srcOrd="1" destOrd="0" presId="urn:microsoft.com/office/officeart/2008/layout/HalfCircleOrganizationChart"/>
    <dgm:cxn modelId="{545D726A-6FC9-C449-9AD4-DC6FCE06EE4E}" type="presParOf" srcId="{5DFBE72B-C490-3F48-A616-A3348C7DB153}" destId="{E351C7E7-BFD3-054C-9AE4-1357EC993F7E}" srcOrd="0" destOrd="0" presId="urn:microsoft.com/office/officeart/2008/layout/HalfCircleOrganizationChart"/>
    <dgm:cxn modelId="{07CBA5C5-907C-2040-A13B-E43E7F2990E9}" type="presParOf" srcId="{5DFBE72B-C490-3F48-A616-A3348C7DB153}" destId="{7C5496B1-AED8-F848-BDFA-9C614F1637E4}" srcOrd="1" destOrd="0" presId="urn:microsoft.com/office/officeart/2008/layout/HalfCircleOrganizationChart"/>
    <dgm:cxn modelId="{1007AB3A-AE3D-314C-A4DD-D9DC3F8CABDA}" type="presParOf" srcId="{7C5496B1-AED8-F848-BDFA-9C614F1637E4}" destId="{BFD679F1-36AF-E349-991B-7349BEA3BEC8}" srcOrd="0" destOrd="0" presId="urn:microsoft.com/office/officeart/2008/layout/HalfCircleOrganizationChart"/>
    <dgm:cxn modelId="{F2FC22E9-5CD6-9D48-8A49-6877A9C259DA}" type="presParOf" srcId="{BFD679F1-36AF-E349-991B-7349BEA3BEC8}" destId="{A5E38E7A-29BD-C24E-8434-AEC4204F7E61}" srcOrd="0" destOrd="0" presId="urn:microsoft.com/office/officeart/2008/layout/HalfCircleOrganizationChart"/>
    <dgm:cxn modelId="{4F1650C1-FDC6-094E-9322-824D278FD4B7}" type="presParOf" srcId="{BFD679F1-36AF-E349-991B-7349BEA3BEC8}" destId="{851BEB50-809D-6D49-AAEB-B53FB5645E3D}" srcOrd="1" destOrd="0" presId="urn:microsoft.com/office/officeart/2008/layout/HalfCircleOrganizationChart"/>
    <dgm:cxn modelId="{1DC0114B-6B5C-F246-8F06-1BE627041333}" type="presParOf" srcId="{BFD679F1-36AF-E349-991B-7349BEA3BEC8}" destId="{A9A6898A-8294-B74C-A541-3D1FE2E19EED}" srcOrd="2" destOrd="0" presId="urn:microsoft.com/office/officeart/2008/layout/HalfCircleOrganizationChart"/>
    <dgm:cxn modelId="{38D5F97A-43D7-534A-AB6F-17A3505A5C05}" type="presParOf" srcId="{BFD679F1-36AF-E349-991B-7349BEA3BEC8}" destId="{17780FE9-C360-8449-971A-D35319C966C9}" srcOrd="3" destOrd="0" presId="urn:microsoft.com/office/officeart/2008/layout/HalfCircleOrganizationChart"/>
    <dgm:cxn modelId="{9430DEDF-FF66-E94D-BB40-961A554C3780}" type="presParOf" srcId="{7C5496B1-AED8-F848-BDFA-9C614F1637E4}" destId="{99BBAC2E-9868-3B40-A6DA-BB68B218F2A7}" srcOrd="1" destOrd="0" presId="urn:microsoft.com/office/officeart/2008/layout/HalfCircleOrganizationChart"/>
    <dgm:cxn modelId="{E81620E4-260D-9146-918B-E4D093109733}" type="presParOf" srcId="{7C5496B1-AED8-F848-BDFA-9C614F1637E4}" destId="{1462775B-F102-1B4A-8960-4172499C6E3C}" srcOrd="2" destOrd="0" presId="urn:microsoft.com/office/officeart/2008/layout/HalfCircleOrganizationChart"/>
    <dgm:cxn modelId="{E17B3EA3-CC51-474B-B659-3697B01E4F21}" type="presParOf" srcId="{5DFBE72B-C490-3F48-A616-A3348C7DB153}" destId="{708A7B90-3A1D-834B-9408-055111C4638E}" srcOrd="2" destOrd="0" presId="urn:microsoft.com/office/officeart/2008/layout/HalfCircleOrganizationChart"/>
    <dgm:cxn modelId="{A239CAB7-C215-F449-99F4-174858CF4B46}" type="presParOf" srcId="{5DFBE72B-C490-3F48-A616-A3348C7DB153}" destId="{EA1668DB-0DC0-CD47-AA0A-642619A03946}" srcOrd="3" destOrd="0" presId="urn:microsoft.com/office/officeart/2008/layout/HalfCircleOrganizationChart"/>
    <dgm:cxn modelId="{4A33E509-A0DB-0B49-AF45-D75B19C3FA35}" type="presParOf" srcId="{EA1668DB-0DC0-CD47-AA0A-642619A03946}" destId="{7A000197-DE0F-924A-975F-4536F10F2DE6}" srcOrd="0" destOrd="0" presId="urn:microsoft.com/office/officeart/2008/layout/HalfCircleOrganizationChart"/>
    <dgm:cxn modelId="{E789C22D-19FB-5B4E-99E6-2DC3F2D8000B}" type="presParOf" srcId="{7A000197-DE0F-924A-975F-4536F10F2DE6}" destId="{A8D18542-2872-EF47-A9B2-09AC5E4571DF}" srcOrd="0" destOrd="0" presId="urn:microsoft.com/office/officeart/2008/layout/HalfCircleOrganizationChart"/>
    <dgm:cxn modelId="{19953DDF-F012-364C-98EA-5C25B7A5E9FA}" type="presParOf" srcId="{7A000197-DE0F-924A-975F-4536F10F2DE6}" destId="{D89EB558-1F43-B84D-838F-F3280E4F76A5}" srcOrd="1" destOrd="0" presId="urn:microsoft.com/office/officeart/2008/layout/HalfCircleOrganizationChart"/>
    <dgm:cxn modelId="{653BAB16-2F2C-1C42-B54C-8BA0EE9FAA81}" type="presParOf" srcId="{7A000197-DE0F-924A-975F-4536F10F2DE6}" destId="{A76FF9F7-3AA8-5549-9208-3EA1A2C7A863}" srcOrd="2" destOrd="0" presId="urn:microsoft.com/office/officeart/2008/layout/HalfCircleOrganizationChart"/>
    <dgm:cxn modelId="{611A6B79-0608-874C-B33C-13E3B1F1B5B0}" type="presParOf" srcId="{7A000197-DE0F-924A-975F-4536F10F2DE6}" destId="{1F210594-F05C-BA40-A04F-0A3CA1363189}" srcOrd="3" destOrd="0" presId="urn:microsoft.com/office/officeart/2008/layout/HalfCircleOrganizationChart"/>
    <dgm:cxn modelId="{7324EFAB-5793-6B4C-A990-1B78E48F2A08}" type="presParOf" srcId="{EA1668DB-0DC0-CD47-AA0A-642619A03946}" destId="{4FFF1EDC-3CA1-9346-9C27-1049E0BDB155}" srcOrd="1" destOrd="0" presId="urn:microsoft.com/office/officeart/2008/layout/HalfCircleOrganizationChart"/>
    <dgm:cxn modelId="{DCA9A518-A97C-DD47-812F-9E4C879594C2}" type="presParOf" srcId="{EA1668DB-0DC0-CD47-AA0A-642619A03946}" destId="{ADF7A5CF-59C2-2C4A-880F-E0787E105A82}" srcOrd="2" destOrd="0" presId="urn:microsoft.com/office/officeart/2008/layout/HalfCircleOrganizationChart"/>
    <dgm:cxn modelId="{B721585E-4B37-4D4D-BDAA-F53BBBB6AD19}" type="presParOf" srcId="{C426C852-0B9B-4D40-B8C2-FEE3F47D397D}" destId="{63827FE5-37AB-114C-B283-AA54F5E1756E}" srcOrd="2" destOrd="0" presId="urn:microsoft.com/office/officeart/2008/layout/HalfCircleOrganizationChart"/>
    <dgm:cxn modelId="{CF4EFB75-7AE2-A24D-9279-3F8118053CC4}" type="presParOf" srcId="{DA540EEC-C072-8243-8EE9-F28F86C8C27F}" destId="{9463FD04-6010-7B4C-BAFC-660548779E46}" srcOrd="2" destOrd="0" presId="urn:microsoft.com/office/officeart/2008/layout/HalfCircleOrganizationChart"/>
    <dgm:cxn modelId="{ECCF001C-147F-AF4F-87B8-74885A2A4EDA}" type="presParOf" srcId="{DA540EEC-C072-8243-8EE9-F28F86C8C27F}" destId="{D3AC2BE8-952D-3F46-9625-2F4A109EA7E1}" srcOrd="3" destOrd="0" presId="urn:microsoft.com/office/officeart/2008/layout/HalfCircleOrganizationChart"/>
    <dgm:cxn modelId="{E0017F8A-A1F3-5548-865D-DE87E790C085}" type="presParOf" srcId="{D3AC2BE8-952D-3F46-9625-2F4A109EA7E1}" destId="{A3E9B0B2-93A2-1446-9FB4-0D1C974591B2}" srcOrd="0" destOrd="0" presId="urn:microsoft.com/office/officeart/2008/layout/HalfCircleOrganizationChart"/>
    <dgm:cxn modelId="{9C25A096-A323-4440-8FF4-522EF6D48B06}" type="presParOf" srcId="{A3E9B0B2-93A2-1446-9FB4-0D1C974591B2}" destId="{41E06527-C1FA-5A4C-B79B-C94A9D8BC97C}" srcOrd="0" destOrd="0" presId="urn:microsoft.com/office/officeart/2008/layout/HalfCircleOrganizationChart"/>
    <dgm:cxn modelId="{34CF674F-FD4E-6F4D-B312-FFBDD63A162C}" type="presParOf" srcId="{A3E9B0B2-93A2-1446-9FB4-0D1C974591B2}" destId="{1F81288E-3C46-4C4B-94B5-DD12AE2EC04C}" srcOrd="1" destOrd="0" presId="urn:microsoft.com/office/officeart/2008/layout/HalfCircleOrganizationChart"/>
    <dgm:cxn modelId="{D1BDEEFC-AECC-1249-982D-079E62E6DEA3}" type="presParOf" srcId="{A3E9B0B2-93A2-1446-9FB4-0D1C974591B2}" destId="{19C4BC6D-3092-1047-98F5-1BE05E84F0CB}" srcOrd="2" destOrd="0" presId="urn:microsoft.com/office/officeart/2008/layout/HalfCircleOrganizationChart"/>
    <dgm:cxn modelId="{C1BAD34F-4B54-8F48-AAF3-9F95807281D5}" type="presParOf" srcId="{A3E9B0B2-93A2-1446-9FB4-0D1C974591B2}" destId="{BE7A03BE-9FBF-6748-B534-13A104D10C7F}" srcOrd="3" destOrd="0" presId="urn:microsoft.com/office/officeart/2008/layout/HalfCircleOrganizationChart"/>
    <dgm:cxn modelId="{B3596A84-AD3A-6A4E-AD48-C5010D7B5CFC}" type="presParOf" srcId="{D3AC2BE8-952D-3F46-9625-2F4A109EA7E1}" destId="{B8A76487-7E39-934F-A894-D34748D5CD1D}" srcOrd="1" destOrd="0" presId="urn:microsoft.com/office/officeart/2008/layout/HalfCircleOrganizationChart"/>
    <dgm:cxn modelId="{62CD9487-F47D-4441-AB58-1E62BE2BAA55}" type="presParOf" srcId="{B8A76487-7E39-934F-A894-D34748D5CD1D}" destId="{B4EC13F4-19C9-4D43-93EA-C81C7E069B4E}" srcOrd="0" destOrd="0" presId="urn:microsoft.com/office/officeart/2008/layout/HalfCircleOrganizationChart"/>
    <dgm:cxn modelId="{5ABCB770-5C0E-CC48-8403-48C960BBD05F}" type="presParOf" srcId="{B8A76487-7E39-934F-A894-D34748D5CD1D}" destId="{CD0FF73B-392C-F345-849A-193EBFF53FE7}" srcOrd="1" destOrd="0" presId="urn:microsoft.com/office/officeart/2008/layout/HalfCircleOrganizationChart"/>
    <dgm:cxn modelId="{EE21411C-07B1-5A43-8C2A-B55D287BD36A}" type="presParOf" srcId="{CD0FF73B-392C-F345-849A-193EBFF53FE7}" destId="{D36F9990-E1A8-A64B-81DB-B5580197ED2A}" srcOrd="0" destOrd="0" presId="urn:microsoft.com/office/officeart/2008/layout/HalfCircleOrganizationChart"/>
    <dgm:cxn modelId="{C5BAAE58-0ACD-F641-B30A-515C73CDE2C4}" type="presParOf" srcId="{D36F9990-E1A8-A64B-81DB-B5580197ED2A}" destId="{624F9C95-9E05-A246-8424-E1CBD85C4B14}" srcOrd="0" destOrd="0" presId="urn:microsoft.com/office/officeart/2008/layout/HalfCircleOrganizationChart"/>
    <dgm:cxn modelId="{40D1AC91-D940-604C-A799-23264307B46C}" type="presParOf" srcId="{D36F9990-E1A8-A64B-81DB-B5580197ED2A}" destId="{1F680C9D-7EBD-7C48-96BB-A3660019C020}" srcOrd="1" destOrd="0" presId="urn:microsoft.com/office/officeart/2008/layout/HalfCircleOrganizationChart"/>
    <dgm:cxn modelId="{C6FEBD41-5BEE-CC44-891D-DFEE1E42C009}" type="presParOf" srcId="{D36F9990-E1A8-A64B-81DB-B5580197ED2A}" destId="{C8FFACC8-4640-AD4F-BFA4-858E68C9C1CA}" srcOrd="2" destOrd="0" presId="urn:microsoft.com/office/officeart/2008/layout/HalfCircleOrganizationChart"/>
    <dgm:cxn modelId="{5FE5C6D0-9BAF-614C-AD81-6BAFDDECA368}" type="presParOf" srcId="{D36F9990-E1A8-A64B-81DB-B5580197ED2A}" destId="{B7D5EAAB-EA00-BF4D-A274-EAE5C1350BC2}" srcOrd="3" destOrd="0" presId="urn:microsoft.com/office/officeart/2008/layout/HalfCircleOrganizationChart"/>
    <dgm:cxn modelId="{09A44FDE-739B-4840-B795-A113A8D99BFB}" type="presParOf" srcId="{CD0FF73B-392C-F345-849A-193EBFF53FE7}" destId="{09FC4A0C-3D63-0D41-B5A9-8DD3AFB5611B}" srcOrd="1" destOrd="0" presId="urn:microsoft.com/office/officeart/2008/layout/HalfCircleOrganizationChart"/>
    <dgm:cxn modelId="{95F15385-1EFB-6C4D-946D-E4D7C0CC9F65}" type="presParOf" srcId="{CD0FF73B-392C-F345-849A-193EBFF53FE7}" destId="{2E563D55-3F1A-094B-8780-62D7409BF1A8}" srcOrd="2" destOrd="0" presId="urn:microsoft.com/office/officeart/2008/layout/HalfCircleOrganizationChart"/>
    <dgm:cxn modelId="{75CC7F37-885B-6041-A80D-70222A0D0453}" type="presParOf" srcId="{B8A76487-7E39-934F-A894-D34748D5CD1D}" destId="{C72F958F-2963-9647-BE78-C30ECD77EBEA}" srcOrd="2" destOrd="0" presId="urn:microsoft.com/office/officeart/2008/layout/HalfCircleOrganizationChart"/>
    <dgm:cxn modelId="{C4DD1E12-9341-2640-98F4-4770DB385B6A}" type="presParOf" srcId="{B8A76487-7E39-934F-A894-D34748D5CD1D}" destId="{811BA4CB-3F23-0046-9DA0-C7ED1A281445}" srcOrd="3" destOrd="0" presId="urn:microsoft.com/office/officeart/2008/layout/HalfCircleOrganizationChart"/>
    <dgm:cxn modelId="{4E8C2264-EB5B-6246-A061-3A1678B9AF00}" type="presParOf" srcId="{811BA4CB-3F23-0046-9DA0-C7ED1A281445}" destId="{11207C20-065D-6E47-BBE3-42F7CF7B0032}" srcOrd="0" destOrd="0" presId="urn:microsoft.com/office/officeart/2008/layout/HalfCircleOrganizationChart"/>
    <dgm:cxn modelId="{C3FD2A3C-A364-A84C-84C5-77B7EB4719AD}" type="presParOf" srcId="{11207C20-065D-6E47-BBE3-42F7CF7B0032}" destId="{998F5873-72AE-4E4B-A873-B8F7FA359E48}" srcOrd="0" destOrd="0" presId="urn:microsoft.com/office/officeart/2008/layout/HalfCircleOrganizationChart"/>
    <dgm:cxn modelId="{F959324A-8391-8A4C-AD58-EC6BFEA9C83B}" type="presParOf" srcId="{11207C20-065D-6E47-BBE3-42F7CF7B0032}" destId="{3FB9069E-3C95-F24E-8540-8673B10396B8}" srcOrd="1" destOrd="0" presId="urn:microsoft.com/office/officeart/2008/layout/HalfCircleOrganizationChart"/>
    <dgm:cxn modelId="{00BD3163-7C72-FD42-BB6A-49F70EB74D07}" type="presParOf" srcId="{11207C20-065D-6E47-BBE3-42F7CF7B0032}" destId="{9B25FDE1-86D9-974C-9851-BDD5FE3B7FE8}" srcOrd="2" destOrd="0" presId="urn:microsoft.com/office/officeart/2008/layout/HalfCircleOrganizationChart"/>
    <dgm:cxn modelId="{ED289A37-41EA-AF4C-A4FE-4443A54ED8F6}" type="presParOf" srcId="{11207C20-065D-6E47-BBE3-42F7CF7B0032}" destId="{6726098E-9D2B-7C47-BA8F-5EF620640EB2}" srcOrd="3" destOrd="0" presId="urn:microsoft.com/office/officeart/2008/layout/HalfCircleOrganizationChart"/>
    <dgm:cxn modelId="{AD99B68A-9E66-3041-93A4-CB5546D76298}" type="presParOf" srcId="{811BA4CB-3F23-0046-9DA0-C7ED1A281445}" destId="{89C0199C-3AD1-4240-BD2F-4942777CBBF9}" srcOrd="1" destOrd="0" presId="urn:microsoft.com/office/officeart/2008/layout/HalfCircleOrganizationChart"/>
    <dgm:cxn modelId="{EA267725-5EF9-3149-A4D4-1F44E49F9A2D}" type="presParOf" srcId="{811BA4CB-3F23-0046-9DA0-C7ED1A281445}" destId="{B4BF4678-8873-F742-96BC-4076B496D5F7}" srcOrd="2" destOrd="0" presId="urn:microsoft.com/office/officeart/2008/layout/HalfCircleOrganizationChart"/>
    <dgm:cxn modelId="{66278FBD-2F90-CF48-91B0-EC5B074A6EB1}" type="presParOf" srcId="{B8A76487-7E39-934F-A894-D34748D5CD1D}" destId="{D6DE6FEF-F2C4-0044-A565-2CA9BC92766F}" srcOrd="4" destOrd="0" presId="urn:microsoft.com/office/officeart/2008/layout/HalfCircleOrganizationChart"/>
    <dgm:cxn modelId="{84A47E55-35BD-5C44-B347-C743DDE5AD7F}" type="presParOf" srcId="{B8A76487-7E39-934F-A894-D34748D5CD1D}" destId="{C077F19A-10F3-704B-9F14-30F25094A805}" srcOrd="5" destOrd="0" presId="urn:microsoft.com/office/officeart/2008/layout/HalfCircleOrganizationChart"/>
    <dgm:cxn modelId="{452D4D07-D4F5-CE4A-B90C-D938C4E6CFC3}" type="presParOf" srcId="{C077F19A-10F3-704B-9F14-30F25094A805}" destId="{DCD9D328-A8FC-3048-BC84-4BADAD63EDF2}" srcOrd="0" destOrd="0" presId="urn:microsoft.com/office/officeart/2008/layout/HalfCircleOrganizationChart"/>
    <dgm:cxn modelId="{71910CBB-E602-0B42-B6E7-563BC606D307}" type="presParOf" srcId="{DCD9D328-A8FC-3048-BC84-4BADAD63EDF2}" destId="{B02A9A3E-4710-1A48-AF8D-56E64486ECD5}" srcOrd="0" destOrd="0" presId="urn:microsoft.com/office/officeart/2008/layout/HalfCircleOrganizationChart"/>
    <dgm:cxn modelId="{75CB99E4-876B-5443-B3A8-80A6D8509AF1}" type="presParOf" srcId="{DCD9D328-A8FC-3048-BC84-4BADAD63EDF2}" destId="{3B091CB3-DA99-4D41-A45D-5EBEF37B8D93}" srcOrd="1" destOrd="0" presId="urn:microsoft.com/office/officeart/2008/layout/HalfCircleOrganizationChart"/>
    <dgm:cxn modelId="{9B5C8FBA-B12B-9345-935B-59A6994A804A}" type="presParOf" srcId="{DCD9D328-A8FC-3048-BC84-4BADAD63EDF2}" destId="{3CF16839-8E55-254B-A559-033EAABCB58B}" srcOrd="2" destOrd="0" presId="urn:microsoft.com/office/officeart/2008/layout/HalfCircleOrganizationChart"/>
    <dgm:cxn modelId="{A9CD7BBC-BD61-E644-A38C-CAAC4BC90B57}" type="presParOf" srcId="{DCD9D328-A8FC-3048-BC84-4BADAD63EDF2}" destId="{85FA17F8-2981-BD42-B585-FB87BE61FA60}" srcOrd="3" destOrd="0" presId="urn:microsoft.com/office/officeart/2008/layout/HalfCircleOrganizationChart"/>
    <dgm:cxn modelId="{BD8D6A30-B9FD-244D-A957-37EE93464B3E}" type="presParOf" srcId="{C077F19A-10F3-704B-9F14-30F25094A805}" destId="{2587B7B6-C0E2-F747-9B7A-572ADB19FECB}" srcOrd="1" destOrd="0" presId="urn:microsoft.com/office/officeart/2008/layout/HalfCircleOrganizationChart"/>
    <dgm:cxn modelId="{F4DC6CA2-1F7A-934B-BC47-C901EEE12671}" type="presParOf" srcId="{C077F19A-10F3-704B-9F14-30F25094A805}" destId="{89A06CB3-EC9E-4F41-802A-A37698710296}" srcOrd="2" destOrd="0" presId="urn:microsoft.com/office/officeart/2008/layout/HalfCircleOrganizationChart"/>
    <dgm:cxn modelId="{4F82E949-2156-B54D-BD78-7C004CEA9E73}" type="presParOf" srcId="{D3AC2BE8-952D-3F46-9625-2F4A109EA7E1}" destId="{A6BE0608-503D-474A-9A2F-E06B20C29100}" srcOrd="2" destOrd="0" presId="urn:microsoft.com/office/officeart/2008/layout/HalfCircleOrganizationChart"/>
    <dgm:cxn modelId="{E64DB784-5CE9-B04C-9603-574FBFCA0477}" type="presParOf" srcId="{DA540EEC-C072-8243-8EE9-F28F86C8C27F}" destId="{04DEC192-09BC-6049-9B36-99E089266AB5}" srcOrd="4" destOrd="0" presId="urn:microsoft.com/office/officeart/2008/layout/HalfCircleOrganizationChart"/>
    <dgm:cxn modelId="{951BAE0E-4F9C-A24D-A35B-A5D7367B7731}" type="presParOf" srcId="{DA540EEC-C072-8243-8EE9-F28F86C8C27F}" destId="{B4B0B7D6-E5AA-CE44-BEE2-2DA13640C1E9}" srcOrd="5" destOrd="0" presId="urn:microsoft.com/office/officeart/2008/layout/HalfCircleOrganizationChart"/>
    <dgm:cxn modelId="{24874C73-B681-4448-8EF8-8C13FE83570E}" type="presParOf" srcId="{B4B0B7D6-E5AA-CE44-BEE2-2DA13640C1E9}" destId="{14AB052A-8A71-C748-AC92-C3254B8D911C}" srcOrd="0" destOrd="0" presId="urn:microsoft.com/office/officeart/2008/layout/HalfCircleOrganizationChart"/>
    <dgm:cxn modelId="{E661B8C4-DCCB-9145-94C0-60BB05B6D522}" type="presParOf" srcId="{14AB052A-8A71-C748-AC92-C3254B8D911C}" destId="{036AA2C1-B1A9-5540-ABAE-6E53D7EC5B0B}" srcOrd="0" destOrd="0" presId="urn:microsoft.com/office/officeart/2008/layout/HalfCircleOrganizationChart"/>
    <dgm:cxn modelId="{05F4170F-2A1D-B04F-A364-6984CFC1C459}" type="presParOf" srcId="{14AB052A-8A71-C748-AC92-C3254B8D911C}" destId="{20AC8DF2-54A5-0B4B-AF21-5360F9A1D6FE}" srcOrd="1" destOrd="0" presId="urn:microsoft.com/office/officeart/2008/layout/HalfCircleOrganizationChart"/>
    <dgm:cxn modelId="{875CA437-A406-5343-92C9-CEAF49360775}" type="presParOf" srcId="{14AB052A-8A71-C748-AC92-C3254B8D911C}" destId="{AE9A06AF-A17C-1B45-8DF6-4928A17646E9}" srcOrd="2" destOrd="0" presId="urn:microsoft.com/office/officeart/2008/layout/HalfCircleOrganizationChart"/>
    <dgm:cxn modelId="{A4457A93-D1B1-ED45-8589-9E567E5099CE}" type="presParOf" srcId="{14AB052A-8A71-C748-AC92-C3254B8D911C}" destId="{732C5101-F4D2-0540-8E83-6F88CB25BA0F}" srcOrd="3" destOrd="0" presId="urn:microsoft.com/office/officeart/2008/layout/HalfCircleOrganizationChart"/>
    <dgm:cxn modelId="{ECD1AA4D-55DF-A445-BEC6-1848CCCB6AA7}" type="presParOf" srcId="{B4B0B7D6-E5AA-CE44-BEE2-2DA13640C1E9}" destId="{7BE6D120-1E0D-284D-83EF-B3449F64A76D}" srcOrd="1" destOrd="0" presId="urn:microsoft.com/office/officeart/2008/layout/HalfCircleOrganizationChart"/>
    <dgm:cxn modelId="{9A6060B3-F12D-E64D-999A-E9B136182E1F}" type="presParOf" srcId="{7BE6D120-1E0D-284D-83EF-B3449F64A76D}" destId="{75D5A84A-60E6-0A49-866A-C0D9FFB665EF}" srcOrd="0" destOrd="0" presId="urn:microsoft.com/office/officeart/2008/layout/HalfCircleOrganizationChart"/>
    <dgm:cxn modelId="{742C95BA-7179-F948-8CA1-DCDA5A84C45A}" type="presParOf" srcId="{7BE6D120-1E0D-284D-83EF-B3449F64A76D}" destId="{430AE0DF-0B27-CF46-982C-C03269A3BE05}" srcOrd="1" destOrd="0" presId="urn:microsoft.com/office/officeart/2008/layout/HalfCircleOrganizationChart"/>
    <dgm:cxn modelId="{32E6BD13-7FD3-F047-8960-61889A3C1CEE}" type="presParOf" srcId="{430AE0DF-0B27-CF46-982C-C03269A3BE05}" destId="{E85D3CF2-BEB4-934C-BC0D-B9DE3BF9B697}" srcOrd="0" destOrd="0" presId="urn:microsoft.com/office/officeart/2008/layout/HalfCircleOrganizationChart"/>
    <dgm:cxn modelId="{B5A52351-AA22-4C42-8E31-2C84DB676A79}" type="presParOf" srcId="{E85D3CF2-BEB4-934C-BC0D-B9DE3BF9B697}" destId="{090D91F9-1346-F74A-AF48-33EDE03E97F3}" srcOrd="0" destOrd="0" presId="urn:microsoft.com/office/officeart/2008/layout/HalfCircleOrganizationChart"/>
    <dgm:cxn modelId="{0A6F91F8-84C6-D644-AED4-B846B676C38D}" type="presParOf" srcId="{E85D3CF2-BEB4-934C-BC0D-B9DE3BF9B697}" destId="{D9B808D6-4DB0-9848-8EC6-B61D42E4B760}" srcOrd="1" destOrd="0" presId="urn:microsoft.com/office/officeart/2008/layout/HalfCircleOrganizationChart"/>
    <dgm:cxn modelId="{3F9D90D3-D1CF-D240-B14C-690BDC50C051}" type="presParOf" srcId="{E85D3CF2-BEB4-934C-BC0D-B9DE3BF9B697}" destId="{050DCAF1-F5C3-AE4D-8A35-8695BDCD80D7}" srcOrd="2" destOrd="0" presId="urn:microsoft.com/office/officeart/2008/layout/HalfCircleOrganizationChart"/>
    <dgm:cxn modelId="{6391E3B1-5F46-1544-8954-15BCEFAC1A02}" type="presParOf" srcId="{E85D3CF2-BEB4-934C-BC0D-B9DE3BF9B697}" destId="{12F6AC3F-4A96-1049-93EE-6DC5AD41C2BB}" srcOrd="3" destOrd="0" presId="urn:microsoft.com/office/officeart/2008/layout/HalfCircleOrganizationChart"/>
    <dgm:cxn modelId="{C7CF321E-61C7-8F4E-A98C-1A2405D3D0AD}" type="presParOf" srcId="{430AE0DF-0B27-CF46-982C-C03269A3BE05}" destId="{B0FBE300-53C4-3A4C-855D-E0A111384E97}" srcOrd="1" destOrd="0" presId="urn:microsoft.com/office/officeart/2008/layout/HalfCircleOrganizationChart"/>
    <dgm:cxn modelId="{5017BB1D-0AE0-424A-87AD-E0E0260E3F5D}" type="presParOf" srcId="{430AE0DF-0B27-CF46-982C-C03269A3BE05}" destId="{0492D501-DD38-F14E-A051-23AB32C0941E}" srcOrd="2" destOrd="0" presId="urn:microsoft.com/office/officeart/2008/layout/HalfCircleOrganizationChart"/>
    <dgm:cxn modelId="{F22E6167-DD0D-DA4E-BB11-5BB58A6A3980}" type="presParOf" srcId="{7BE6D120-1E0D-284D-83EF-B3449F64A76D}" destId="{06F4A99D-507F-D545-8A7F-BC7CFF437017}" srcOrd="2" destOrd="0" presId="urn:microsoft.com/office/officeart/2008/layout/HalfCircleOrganizationChart"/>
    <dgm:cxn modelId="{31C96D30-64D0-F14E-9D2B-CDA9D9845CA6}" type="presParOf" srcId="{7BE6D120-1E0D-284D-83EF-B3449F64A76D}" destId="{8F229467-C716-6B43-9F0C-7E7ED823C07D}" srcOrd="3" destOrd="0" presId="urn:microsoft.com/office/officeart/2008/layout/HalfCircleOrganizationChart"/>
    <dgm:cxn modelId="{D87A53C4-C1D7-E147-BF64-37F5E3D84C25}" type="presParOf" srcId="{8F229467-C716-6B43-9F0C-7E7ED823C07D}" destId="{7DD60157-FE43-024B-93BD-077033C5C115}" srcOrd="0" destOrd="0" presId="urn:microsoft.com/office/officeart/2008/layout/HalfCircleOrganizationChart"/>
    <dgm:cxn modelId="{80EBD6C6-EAA6-2D45-8559-8E2774F2F3AB}" type="presParOf" srcId="{7DD60157-FE43-024B-93BD-077033C5C115}" destId="{E49A8F8C-59DE-5D4A-B47F-A218171A49BE}" srcOrd="0" destOrd="0" presId="urn:microsoft.com/office/officeart/2008/layout/HalfCircleOrganizationChart"/>
    <dgm:cxn modelId="{7EBB6420-9AC2-2542-B80D-75811CDA4061}" type="presParOf" srcId="{7DD60157-FE43-024B-93BD-077033C5C115}" destId="{1909E8FA-671D-904E-BFB9-D1C328965E56}" srcOrd="1" destOrd="0" presId="urn:microsoft.com/office/officeart/2008/layout/HalfCircleOrganizationChart"/>
    <dgm:cxn modelId="{3CDD6759-C4F1-D44F-BAFD-5BC649CAE2AE}" type="presParOf" srcId="{7DD60157-FE43-024B-93BD-077033C5C115}" destId="{05AC25F4-D39F-BB4F-A38F-77C8B91D41CD}" srcOrd="2" destOrd="0" presId="urn:microsoft.com/office/officeart/2008/layout/HalfCircleOrganizationChart"/>
    <dgm:cxn modelId="{1AC579C9-E3A4-0A4C-9E9F-54B8684DD1E7}" type="presParOf" srcId="{7DD60157-FE43-024B-93BD-077033C5C115}" destId="{9F3C6021-3B35-3E4D-BC0C-4C1555BA89AC}" srcOrd="3" destOrd="0" presId="urn:microsoft.com/office/officeart/2008/layout/HalfCircleOrganizationChart"/>
    <dgm:cxn modelId="{DFB497D9-3717-FF47-8F2B-9AF7D531E68D}" type="presParOf" srcId="{8F229467-C716-6B43-9F0C-7E7ED823C07D}" destId="{2D5EF8A3-595A-D54B-9278-AC4A1EF2B52A}" srcOrd="1" destOrd="0" presId="urn:microsoft.com/office/officeart/2008/layout/HalfCircleOrganizationChart"/>
    <dgm:cxn modelId="{299A9281-AAE5-5540-8150-6B985D5E31FC}" type="presParOf" srcId="{8F229467-C716-6B43-9F0C-7E7ED823C07D}" destId="{01E9B3E3-7FD5-C64E-AB5E-E2BD844B9428}" srcOrd="2" destOrd="0" presId="urn:microsoft.com/office/officeart/2008/layout/HalfCircleOrganizationChart"/>
    <dgm:cxn modelId="{B92594AE-70BE-F64B-95BB-F456047AFB3C}" type="presParOf" srcId="{7BE6D120-1E0D-284D-83EF-B3449F64A76D}" destId="{923FB824-68E3-354C-BBEA-D8A8A31C37BA}" srcOrd="4" destOrd="0" presId="urn:microsoft.com/office/officeart/2008/layout/HalfCircleOrganizationChart"/>
    <dgm:cxn modelId="{A9B68535-DC1D-8049-84FE-D9D41F89D257}" type="presParOf" srcId="{7BE6D120-1E0D-284D-83EF-B3449F64A76D}" destId="{E6A1A8D5-4703-AD4D-B9A8-5A3E9F569DCB}" srcOrd="5" destOrd="0" presId="urn:microsoft.com/office/officeart/2008/layout/HalfCircleOrganizationChart"/>
    <dgm:cxn modelId="{42EDD2FD-A00E-5D48-A831-0612516DD8D5}" type="presParOf" srcId="{E6A1A8D5-4703-AD4D-B9A8-5A3E9F569DCB}" destId="{45AF85B1-4762-6D40-9856-0E42EE780DE2}" srcOrd="0" destOrd="0" presId="urn:microsoft.com/office/officeart/2008/layout/HalfCircleOrganizationChart"/>
    <dgm:cxn modelId="{D461D263-C661-AA43-BB46-EA72DA30D699}" type="presParOf" srcId="{45AF85B1-4762-6D40-9856-0E42EE780DE2}" destId="{214B089A-2992-3B41-AFF5-954B6631AB84}" srcOrd="0" destOrd="0" presId="urn:microsoft.com/office/officeart/2008/layout/HalfCircleOrganizationChart"/>
    <dgm:cxn modelId="{F2788E62-AD4F-2F4E-8EDF-7B1FA1479108}" type="presParOf" srcId="{45AF85B1-4762-6D40-9856-0E42EE780DE2}" destId="{63EBBF66-20F9-FE48-A697-2579A2B467EE}" srcOrd="1" destOrd="0" presId="urn:microsoft.com/office/officeart/2008/layout/HalfCircleOrganizationChart"/>
    <dgm:cxn modelId="{A6706DEF-8529-0F4E-9D34-3F59BB88FA59}" type="presParOf" srcId="{45AF85B1-4762-6D40-9856-0E42EE780DE2}" destId="{3E4DA6CE-52A1-A64D-882C-51E56B7BD8CE}" srcOrd="2" destOrd="0" presId="urn:microsoft.com/office/officeart/2008/layout/HalfCircleOrganizationChart"/>
    <dgm:cxn modelId="{9269B553-DA94-5245-9F26-E61EDAE3655D}" type="presParOf" srcId="{45AF85B1-4762-6D40-9856-0E42EE780DE2}" destId="{5C88F3B3-03E8-FF42-AC03-17C561328BE6}" srcOrd="3" destOrd="0" presId="urn:microsoft.com/office/officeart/2008/layout/HalfCircleOrganizationChart"/>
    <dgm:cxn modelId="{A5AE4B78-89DF-024E-AB99-F31A9C23DF18}" type="presParOf" srcId="{E6A1A8D5-4703-AD4D-B9A8-5A3E9F569DCB}" destId="{2C0B7926-5D17-4E49-A6C5-F5FAAFB255FC}" srcOrd="1" destOrd="0" presId="urn:microsoft.com/office/officeart/2008/layout/HalfCircleOrganizationChart"/>
    <dgm:cxn modelId="{DE445E5D-C3B3-044C-900E-3C4BD4408EF6}" type="presParOf" srcId="{E6A1A8D5-4703-AD4D-B9A8-5A3E9F569DCB}" destId="{6C0789D2-A45A-894F-8B4A-71896D1CF8D3}" srcOrd="2" destOrd="0" presId="urn:microsoft.com/office/officeart/2008/layout/HalfCircleOrganizationChart"/>
    <dgm:cxn modelId="{975F1265-5FAB-0B40-9295-015D1DCC7053}" type="presParOf" srcId="{B4B0B7D6-E5AA-CE44-BEE2-2DA13640C1E9}" destId="{E5A227B7-5D30-0343-A06B-B013BEB58C6A}" srcOrd="2" destOrd="0" presId="urn:microsoft.com/office/officeart/2008/layout/HalfCircleOrganizationChart"/>
    <dgm:cxn modelId="{20C7CC59-7416-5746-A6CE-077A27786E63}" type="presParOf" srcId="{DA540EEC-C072-8243-8EE9-F28F86C8C27F}" destId="{6DA9D6CA-4F3C-6D4B-9810-B62D1329C7F8}" srcOrd="6" destOrd="0" presId="urn:microsoft.com/office/officeart/2008/layout/HalfCircleOrganizationChart"/>
    <dgm:cxn modelId="{9419E775-A0AC-B54E-874C-4E8B0B4069D6}" type="presParOf" srcId="{DA540EEC-C072-8243-8EE9-F28F86C8C27F}" destId="{2E3ACE79-C675-0341-8271-9C459C68644F}" srcOrd="7" destOrd="0" presId="urn:microsoft.com/office/officeart/2008/layout/HalfCircleOrganizationChart"/>
    <dgm:cxn modelId="{201624EE-6833-344D-8A68-34B68E9FF050}" type="presParOf" srcId="{2E3ACE79-C675-0341-8271-9C459C68644F}" destId="{06BC0C76-AC81-1D42-B604-724E68BBBE5E}" srcOrd="0" destOrd="0" presId="urn:microsoft.com/office/officeart/2008/layout/HalfCircleOrganizationChart"/>
    <dgm:cxn modelId="{DF516060-D0F1-E54F-A1F2-138ACA2F351A}" type="presParOf" srcId="{06BC0C76-AC81-1D42-B604-724E68BBBE5E}" destId="{DB98B819-82D1-2949-A2E9-2C4DCD78B36A}" srcOrd="0" destOrd="0" presId="urn:microsoft.com/office/officeart/2008/layout/HalfCircleOrganizationChart"/>
    <dgm:cxn modelId="{9D6E337F-55BE-5E4F-B66B-B681E9D2ED6D}" type="presParOf" srcId="{06BC0C76-AC81-1D42-B604-724E68BBBE5E}" destId="{2DF09107-C0D5-BC42-96AE-DE49EA170DC1}" srcOrd="1" destOrd="0" presId="urn:microsoft.com/office/officeart/2008/layout/HalfCircleOrganizationChart"/>
    <dgm:cxn modelId="{C0EB0247-AD4D-B941-88D2-9207889064CA}" type="presParOf" srcId="{06BC0C76-AC81-1D42-B604-724E68BBBE5E}" destId="{BA19200B-4FDC-CB46-BA40-3D76C413F4F3}" srcOrd="2" destOrd="0" presId="urn:microsoft.com/office/officeart/2008/layout/HalfCircleOrganizationChart"/>
    <dgm:cxn modelId="{A913886E-1ACE-734E-BFE7-5AAC5B16CE5E}" type="presParOf" srcId="{06BC0C76-AC81-1D42-B604-724E68BBBE5E}" destId="{2845CE5F-0126-894F-80C6-2DB048C73F61}" srcOrd="3" destOrd="0" presId="urn:microsoft.com/office/officeart/2008/layout/HalfCircleOrganizationChart"/>
    <dgm:cxn modelId="{88986356-5528-134E-8DB0-E40EE4E20498}" type="presParOf" srcId="{2E3ACE79-C675-0341-8271-9C459C68644F}" destId="{95C4D3D0-04D3-0446-9D4D-6BA94ED2641A}" srcOrd="1" destOrd="0" presId="urn:microsoft.com/office/officeart/2008/layout/HalfCircleOrganizationChart"/>
    <dgm:cxn modelId="{A6127AE9-7D2B-644E-BBB0-621226A8F6B9}" type="presParOf" srcId="{95C4D3D0-04D3-0446-9D4D-6BA94ED2641A}" destId="{4E06DD76-07E0-E74C-8C6D-2AAE03BBA0C9}" srcOrd="0" destOrd="0" presId="urn:microsoft.com/office/officeart/2008/layout/HalfCircleOrganizationChart"/>
    <dgm:cxn modelId="{3AF1998C-59E7-E84C-8D25-18129A6D32A9}" type="presParOf" srcId="{95C4D3D0-04D3-0446-9D4D-6BA94ED2641A}" destId="{3FA7768D-533D-1B4A-9156-5F5D9F28A153}" srcOrd="1" destOrd="0" presId="urn:microsoft.com/office/officeart/2008/layout/HalfCircleOrganizationChart"/>
    <dgm:cxn modelId="{E7AD7ECD-E3E4-AC41-85CD-506AD1E38B7A}" type="presParOf" srcId="{3FA7768D-533D-1B4A-9156-5F5D9F28A153}" destId="{B95473D3-88ED-5741-956C-E2AB493589BE}" srcOrd="0" destOrd="0" presId="urn:microsoft.com/office/officeart/2008/layout/HalfCircleOrganizationChart"/>
    <dgm:cxn modelId="{64F77B92-E156-9B49-A025-7F242E52714F}" type="presParOf" srcId="{B95473D3-88ED-5741-956C-E2AB493589BE}" destId="{BCDDC56C-283E-394A-A3CB-F331D1AB3FDC}" srcOrd="0" destOrd="0" presId="urn:microsoft.com/office/officeart/2008/layout/HalfCircleOrganizationChart"/>
    <dgm:cxn modelId="{02D5EBBF-340D-8B43-A8C6-591F4699D0E1}" type="presParOf" srcId="{B95473D3-88ED-5741-956C-E2AB493589BE}" destId="{D9D626AE-EB8E-794D-80F4-3B54D2F9362F}" srcOrd="1" destOrd="0" presId="urn:microsoft.com/office/officeart/2008/layout/HalfCircleOrganizationChart"/>
    <dgm:cxn modelId="{6A1A1974-5784-DB4D-8D7B-5A8A2858F962}" type="presParOf" srcId="{B95473D3-88ED-5741-956C-E2AB493589BE}" destId="{6C9E83C9-4AE4-6E49-8F39-8E0953265642}" srcOrd="2" destOrd="0" presId="urn:microsoft.com/office/officeart/2008/layout/HalfCircleOrganizationChart"/>
    <dgm:cxn modelId="{450A17B9-3246-B14C-9120-E43C5E60E3CC}" type="presParOf" srcId="{B95473D3-88ED-5741-956C-E2AB493589BE}" destId="{1D8F935D-BBEF-2D43-B15E-18235AAE8A4A}" srcOrd="3" destOrd="0" presId="urn:microsoft.com/office/officeart/2008/layout/HalfCircleOrganizationChart"/>
    <dgm:cxn modelId="{77055925-517D-BF41-AE0C-12447C01CC28}" type="presParOf" srcId="{3FA7768D-533D-1B4A-9156-5F5D9F28A153}" destId="{45C1EDA5-DE3F-3A4C-9F70-18E896BF21AD}" srcOrd="1" destOrd="0" presId="urn:microsoft.com/office/officeart/2008/layout/HalfCircleOrganizationChart"/>
    <dgm:cxn modelId="{292FA733-028E-A740-B675-BF37CB0C8ECA}" type="presParOf" srcId="{3FA7768D-533D-1B4A-9156-5F5D9F28A153}" destId="{442E4B7B-AAF7-2144-935C-C7A7F08FF01C}" srcOrd="2" destOrd="0" presId="urn:microsoft.com/office/officeart/2008/layout/HalfCircleOrganizationChart"/>
    <dgm:cxn modelId="{A1FDA699-E738-0E4A-9657-83C5C2CAE418}" type="presParOf" srcId="{95C4D3D0-04D3-0446-9D4D-6BA94ED2641A}" destId="{F711E1EB-B2F9-6E4C-9533-EB56970277BB}" srcOrd="2" destOrd="0" presId="urn:microsoft.com/office/officeart/2008/layout/HalfCircleOrganizationChart"/>
    <dgm:cxn modelId="{3E9CF90C-234A-E54F-BEBA-0AC0C1603296}" type="presParOf" srcId="{95C4D3D0-04D3-0446-9D4D-6BA94ED2641A}" destId="{60343351-FE1C-A14A-91C0-DAAAC8E20195}" srcOrd="3" destOrd="0" presId="urn:microsoft.com/office/officeart/2008/layout/HalfCircleOrganizationChart"/>
    <dgm:cxn modelId="{63007D85-F69D-4042-83A2-DEBB61B6D577}" type="presParOf" srcId="{60343351-FE1C-A14A-91C0-DAAAC8E20195}" destId="{6E17441F-BF6B-7A4D-BD1D-013281155D79}" srcOrd="0" destOrd="0" presId="urn:microsoft.com/office/officeart/2008/layout/HalfCircleOrganizationChart"/>
    <dgm:cxn modelId="{6DEFBB99-1576-D842-B9F9-08D643F86595}" type="presParOf" srcId="{6E17441F-BF6B-7A4D-BD1D-013281155D79}" destId="{B2505158-83A1-024D-B227-A9184B0EC9B8}" srcOrd="0" destOrd="0" presId="urn:microsoft.com/office/officeart/2008/layout/HalfCircleOrganizationChart"/>
    <dgm:cxn modelId="{627DA08B-0095-224A-87F9-5202653A1BDC}" type="presParOf" srcId="{6E17441F-BF6B-7A4D-BD1D-013281155D79}" destId="{0AE71F4B-2005-AA4B-94B0-5E69ECC2A833}" srcOrd="1" destOrd="0" presId="urn:microsoft.com/office/officeart/2008/layout/HalfCircleOrganizationChart"/>
    <dgm:cxn modelId="{B57260F9-0B79-3946-8B58-8B73DA511EBF}" type="presParOf" srcId="{6E17441F-BF6B-7A4D-BD1D-013281155D79}" destId="{2B1F4A8E-1B9C-5448-8E75-E093FA77BA00}" srcOrd="2" destOrd="0" presId="urn:microsoft.com/office/officeart/2008/layout/HalfCircleOrganizationChart"/>
    <dgm:cxn modelId="{1CB481FC-93BD-A349-91E6-AA464F3A66F4}" type="presParOf" srcId="{6E17441F-BF6B-7A4D-BD1D-013281155D79}" destId="{FD74C44E-30ED-3140-8D8D-28501CA1C559}" srcOrd="3" destOrd="0" presId="urn:microsoft.com/office/officeart/2008/layout/HalfCircleOrganizationChart"/>
    <dgm:cxn modelId="{6EF8B3FA-F87A-674E-A8DB-6418F9F13313}" type="presParOf" srcId="{60343351-FE1C-A14A-91C0-DAAAC8E20195}" destId="{4912C7F3-8521-304B-AB0A-15E4D9520A74}" srcOrd="1" destOrd="0" presId="urn:microsoft.com/office/officeart/2008/layout/HalfCircleOrganizationChart"/>
    <dgm:cxn modelId="{D63D60CB-2451-544D-8877-15E5E1382BDD}" type="presParOf" srcId="{60343351-FE1C-A14A-91C0-DAAAC8E20195}" destId="{7363D2CA-2F5A-5249-97EB-3D2643262CC6}" srcOrd="2" destOrd="0" presId="urn:microsoft.com/office/officeart/2008/layout/HalfCircleOrganizationChart"/>
    <dgm:cxn modelId="{725E0181-9CB3-8848-9809-5ED883236B98}" type="presParOf" srcId="{95C4D3D0-04D3-0446-9D4D-6BA94ED2641A}" destId="{ED99A0B5-0E83-2A4B-BC5E-5F46B4E863B8}" srcOrd="4" destOrd="0" presId="urn:microsoft.com/office/officeart/2008/layout/HalfCircleOrganizationChart"/>
    <dgm:cxn modelId="{9CC7CCBB-71B3-F94D-92C0-957147530031}" type="presParOf" srcId="{95C4D3D0-04D3-0446-9D4D-6BA94ED2641A}" destId="{920A4577-8CCB-4947-9EDF-4DD0EBC6D176}" srcOrd="5" destOrd="0" presId="urn:microsoft.com/office/officeart/2008/layout/HalfCircleOrganizationChart"/>
    <dgm:cxn modelId="{C05E9281-25DA-AF46-A0F7-18AE4A802A6A}" type="presParOf" srcId="{920A4577-8CCB-4947-9EDF-4DD0EBC6D176}" destId="{CCE03041-EF69-C148-ACDA-5763758D49B6}" srcOrd="0" destOrd="0" presId="urn:microsoft.com/office/officeart/2008/layout/HalfCircleOrganizationChart"/>
    <dgm:cxn modelId="{6855F2F7-F8F4-8B4F-AA15-3567DCC482DC}" type="presParOf" srcId="{CCE03041-EF69-C148-ACDA-5763758D49B6}" destId="{8E9A2366-318A-5F4B-BFE5-4944B5B51248}" srcOrd="0" destOrd="0" presId="urn:microsoft.com/office/officeart/2008/layout/HalfCircleOrganizationChart"/>
    <dgm:cxn modelId="{5829235A-9FA5-2A41-9A6C-EF451F384893}" type="presParOf" srcId="{CCE03041-EF69-C148-ACDA-5763758D49B6}" destId="{7EAFC17D-D09A-EA47-BD7A-EBD43C278892}" srcOrd="1" destOrd="0" presId="urn:microsoft.com/office/officeart/2008/layout/HalfCircleOrganizationChart"/>
    <dgm:cxn modelId="{6A557FCB-70CA-6E49-875B-F8F2552BF4CD}" type="presParOf" srcId="{CCE03041-EF69-C148-ACDA-5763758D49B6}" destId="{917EEFE7-642C-0345-9AFC-7A9ADB049900}" srcOrd="2" destOrd="0" presId="urn:microsoft.com/office/officeart/2008/layout/HalfCircleOrganizationChart"/>
    <dgm:cxn modelId="{38509205-C9DC-674A-9BEC-9C08B99A4510}" type="presParOf" srcId="{CCE03041-EF69-C148-ACDA-5763758D49B6}" destId="{5B627383-05A6-8C42-A637-CBECDD2417FA}" srcOrd="3" destOrd="0" presId="urn:microsoft.com/office/officeart/2008/layout/HalfCircleOrganizationChart"/>
    <dgm:cxn modelId="{E4746453-2884-AD40-935B-25B7E9E30562}" type="presParOf" srcId="{920A4577-8CCB-4947-9EDF-4DD0EBC6D176}" destId="{14B8D892-4907-1E48-9A8C-0F62369A256C}" srcOrd="1" destOrd="0" presId="urn:microsoft.com/office/officeart/2008/layout/HalfCircleOrganizationChart"/>
    <dgm:cxn modelId="{897461EC-75DA-A34C-BF00-F3D6B88FB3D8}" type="presParOf" srcId="{920A4577-8CCB-4947-9EDF-4DD0EBC6D176}" destId="{5B2858FD-4A79-DE4A-A422-265969D0592F}" srcOrd="2" destOrd="0" presId="urn:microsoft.com/office/officeart/2008/layout/HalfCircleOrganizationChart"/>
    <dgm:cxn modelId="{BA71BA05-57BA-2449-B70D-7843FDC5E602}" type="presParOf" srcId="{2E3ACE79-C675-0341-8271-9C459C68644F}" destId="{94DEC275-F60A-9D43-9273-36B6D103C4BC}" srcOrd="2" destOrd="0" presId="urn:microsoft.com/office/officeart/2008/layout/HalfCircleOrganizationChart"/>
    <dgm:cxn modelId="{65886262-5C64-5B4C-B186-D8F57997A5D7}" type="presParOf" srcId="{DA540EEC-C072-8243-8EE9-F28F86C8C27F}" destId="{5707EFD7-3075-CF40-A848-ADF282AC8456}" srcOrd="8" destOrd="0" presId="urn:microsoft.com/office/officeart/2008/layout/HalfCircleOrganizationChart"/>
    <dgm:cxn modelId="{B5CFA1E3-2ED0-344D-8A54-BF05CE9AEC43}" type="presParOf" srcId="{DA540EEC-C072-8243-8EE9-F28F86C8C27F}" destId="{0F24B1FA-EEC1-D64A-9A3A-0C0CDCE137F9}" srcOrd="9" destOrd="0" presId="urn:microsoft.com/office/officeart/2008/layout/HalfCircleOrganizationChart"/>
    <dgm:cxn modelId="{014B6277-8A9C-F34B-A570-214647455A9D}" type="presParOf" srcId="{0F24B1FA-EEC1-D64A-9A3A-0C0CDCE137F9}" destId="{A1B59A7D-B941-AE41-AA1A-F6DA0EEEE1C1}" srcOrd="0" destOrd="0" presId="urn:microsoft.com/office/officeart/2008/layout/HalfCircleOrganizationChart"/>
    <dgm:cxn modelId="{EE723483-29D5-2D41-8F0B-9A9ED3563669}" type="presParOf" srcId="{A1B59A7D-B941-AE41-AA1A-F6DA0EEEE1C1}" destId="{88BC7328-00E0-6E4D-BDFB-9E1C3A2E6A4C}" srcOrd="0" destOrd="0" presId="urn:microsoft.com/office/officeart/2008/layout/HalfCircleOrganizationChart"/>
    <dgm:cxn modelId="{EC1E71ED-325E-4F4A-923C-3A1643653C99}" type="presParOf" srcId="{A1B59A7D-B941-AE41-AA1A-F6DA0EEEE1C1}" destId="{67E4B356-98FF-3C44-852E-D48AA027EC33}" srcOrd="1" destOrd="0" presId="urn:microsoft.com/office/officeart/2008/layout/HalfCircleOrganizationChart"/>
    <dgm:cxn modelId="{E0368EDE-0381-424B-8CC6-1CA18A8536C3}" type="presParOf" srcId="{A1B59A7D-B941-AE41-AA1A-F6DA0EEEE1C1}" destId="{A21BEADC-E03E-2E42-9ABB-45D5AD0B8C78}" srcOrd="2" destOrd="0" presId="urn:microsoft.com/office/officeart/2008/layout/HalfCircleOrganizationChart"/>
    <dgm:cxn modelId="{D3A32256-5668-2743-9B75-06C5D6C3CCB2}" type="presParOf" srcId="{A1B59A7D-B941-AE41-AA1A-F6DA0EEEE1C1}" destId="{4C509EA0-F0D8-A94A-9C9E-5E1137556D90}" srcOrd="3" destOrd="0" presId="urn:microsoft.com/office/officeart/2008/layout/HalfCircleOrganizationChart"/>
    <dgm:cxn modelId="{7A483630-D52E-E441-8070-5A3285EB1342}" type="presParOf" srcId="{0F24B1FA-EEC1-D64A-9A3A-0C0CDCE137F9}" destId="{C16A80D4-AAE9-A544-A8FB-4E48AC9C9758}" srcOrd="1" destOrd="0" presId="urn:microsoft.com/office/officeart/2008/layout/HalfCircleOrganizationChart"/>
    <dgm:cxn modelId="{613FB677-FFA8-8246-A0DD-C2AE9319D6CC}" type="presParOf" srcId="{C16A80D4-AAE9-A544-A8FB-4E48AC9C9758}" destId="{EE0B4AD6-33D6-924F-9FD5-8D192EB2C022}" srcOrd="0" destOrd="0" presId="urn:microsoft.com/office/officeart/2008/layout/HalfCircleOrganizationChart"/>
    <dgm:cxn modelId="{5E0E0BF4-ED4F-0444-B3D0-72709AC0D095}" type="presParOf" srcId="{C16A80D4-AAE9-A544-A8FB-4E48AC9C9758}" destId="{5D715638-6CB8-ED49-A415-59BFB9BB915A}" srcOrd="1" destOrd="0" presId="urn:microsoft.com/office/officeart/2008/layout/HalfCircleOrganizationChart"/>
    <dgm:cxn modelId="{36CF6470-595C-B04B-BD32-DD2AE50C3665}" type="presParOf" srcId="{5D715638-6CB8-ED49-A415-59BFB9BB915A}" destId="{BDC021F9-2538-E744-BDD5-1CEDC21CBD20}" srcOrd="0" destOrd="0" presId="urn:microsoft.com/office/officeart/2008/layout/HalfCircleOrganizationChart"/>
    <dgm:cxn modelId="{EDC91B87-E8ED-F44B-B223-8FBC9066B2C6}" type="presParOf" srcId="{BDC021F9-2538-E744-BDD5-1CEDC21CBD20}" destId="{2F149F68-FEE5-8C49-B051-6BD5E0F24C8C}" srcOrd="0" destOrd="0" presId="urn:microsoft.com/office/officeart/2008/layout/HalfCircleOrganizationChart"/>
    <dgm:cxn modelId="{4F176B71-82C0-874A-B1B8-FBAD9E847405}" type="presParOf" srcId="{BDC021F9-2538-E744-BDD5-1CEDC21CBD20}" destId="{4C69AA08-2D5C-1440-83FE-3A5E4FE159CA}" srcOrd="1" destOrd="0" presId="urn:microsoft.com/office/officeart/2008/layout/HalfCircleOrganizationChart"/>
    <dgm:cxn modelId="{4CC6BFF5-8D3A-FB42-9DBC-E3D9EE06CAB0}" type="presParOf" srcId="{BDC021F9-2538-E744-BDD5-1CEDC21CBD20}" destId="{FC24433E-87AD-7443-9A5D-ADAE1986CDAC}" srcOrd="2" destOrd="0" presId="urn:microsoft.com/office/officeart/2008/layout/HalfCircleOrganizationChart"/>
    <dgm:cxn modelId="{E0D0B42A-C14E-EE4B-9CE0-67BC1A3E380F}" type="presParOf" srcId="{BDC021F9-2538-E744-BDD5-1CEDC21CBD20}" destId="{5DC165D7-2C59-3548-84F7-242DD36ECF6C}" srcOrd="3" destOrd="0" presId="urn:microsoft.com/office/officeart/2008/layout/HalfCircleOrganizationChart"/>
    <dgm:cxn modelId="{51C19540-BDAC-5246-9426-59033E740374}" type="presParOf" srcId="{5D715638-6CB8-ED49-A415-59BFB9BB915A}" destId="{315981E1-A97B-574B-8030-F49E505E15F2}" srcOrd="1" destOrd="0" presId="urn:microsoft.com/office/officeart/2008/layout/HalfCircleOrganizationChart"/>
    <dgm:cxn modelId="{CE946866-9D70-F449-82C1-B257BBD41938}" type="presParOf" srcId="{5D715638-6CB8-ED49-A415-59BFB9BB915A}" destId="{AE4CAD7E-92E9-7349-8439-A4190EF91839}" srcOrd="2" destOrd="0" presId="urn:microsoft.com/office/officeart/2008/layout/HalfCircleOrganizationChart"/>
    <dgm:cxn modelId="{44639705-B7D7-8643-A073-485C34E08DC6}" type="presParOf" srcId="{C16A80D4-AAE9-A544-A8FB-4E48AC9C9758}" destId="{0EB28E4A-F5B8-1948-A393-53EDFD501C70}" srcOrd="2" destOrd="0" presId="urn:microsoft.com/office/officeart/2008/layout/HalfCircleOrganizationChart"/>
    <dgm:cxn modelId="{33D169C5-D11B-6C44-AE7B-97F684313E6D}" type="presParOf" srcId="{C16A80D4-AAE9-A544-A8FB-4E48AC9C9758}" destId="{F385910A-E9E1-7147-B334-C823E979949B}" srcOrd="3" destOrd="0" presId="urn:microsoft.com/office/officeart/2008/layout/HalfCircleOrganizationChart"/>
    <dgm:cxn modelId="{56A8CA59-333A-924C-822B-D88812A68ADB}" type="presParOf" srcId="{F385910A-E9E1-7147-B334-C823E979949B}" destId="{2883BB1D-9681-2C46-9A1F-6EA06DE8826B}" srcOrd="0" destOrd="0" presId="urn:microsoft.com/office/officeart/2008/layout/HalfCircleOrganizationChart"/>
    <dgm:cxn modelId="{EB529D82-EB35-4442-A8B0-74DDFFC00611}" type="presParOf" srcId="{2883BB1D-9681-2C46-9A1F-6EA06DE8826B}" destId="{6424E0D8-01FB-D048-A531-BDCE46EF053D}" srcOrd="0" destOrd="0" presId="urn:microsoft.com/office/officeart/2008/layout/HalfCircleOrganizationChart"/>
    <dgm:cxn modelId="{C33DEF12-8A50-6F4B-9C93-BB2EB6C978AD}" type="presParOf" srcId="{2883BB1D-9681-2C46-9A1F-6EA06DE8826B}" destId="{AB378C5D-A04E-6848-9BA6-7FA35308D90A}" srcOrd="1" destOrd="0" presId="urn:microsoft.com/office/officeart/2008/layout/HalfCircleOrganizationChart"/>
    <dgm:cxn modelId="{37C5E923-357A-264E-9954-6A46AEADCB33}" type="presParOf" srcId="{2883BB1D-9681-2C46-9A1F-6EA06DE8826B}" destId="{E3A78673-1A2A-A746-B95F-4954EAE93F8D}" srcOrd="2" destOrd="0" presId="urn:microsoft.com/office/officeart/2008/layout/HalfCircleOrganizationChart"/>
    <dgm:cxn modelId="{CCC728F1-7D3B-E54B-BDEC-06CDECA6932D}" type="presParOf" srcId="{2883BB1D-9681-2C46-9A1F-6EA06DE8826B}" destId="{1AD08599-465F-224C-9653-85550A03B129}" srcOrd="3" destOrd="0" presId="urn:microsoft.com/office/officeart/2008/layout/HalfCircleOrganizationChart"/>
    <dgm:cxn modelId="{53C59A1E-602A-A946-9E27-291070C5B9F4}" type="presParOf" srcId="{F385910A-E9E1-7147-B334-C823E979949B}" destId="{E47A6BBE-C3C9-3E4B-B4D7-0398FE7CCD85}" srcOrd="1" destOrd="0" presId="urn:microsoft.com/office/officeart/2008/layout/HalfCircleOrganizationChart"/>
    <dgm:cxn modelId="{88175FC6-4BD4-6B4A-8293-A29F554BCEFD}" type="presParOf" srcId="{F385910A-E9E1-7147-B334-C823E979949B}" destId="{0A13F0F7-266A-CC45-8E44-6D0EE9AAE5DC}" srcOrd="2" destOrd="0" presId="urn:microsoft.com/office/officeart/2008/layout/HalfCircleOrganizationChart"/>
    <dgm:cxn modelId="{EA274BA2-31CF-9744-B9E9-F73F4272DFD3}" type="presParOf" srcId="{0F24B1FA-EEC1-D64A-9A3A-0C0CDCE137F9}" destId="{794D1567-A912-764B-88DB-8BB8626F0A20}" srcOrd="2" destOrd="0" presId="urn:microsoft.com/office/officeart/2008/layout/HalfCircleOrganizationChart"/>
    <dgm:cxn modelId="{CE11E789-C0F5-E84F-8D74-DF03C7C9C692}" type="presParOf" srcId="{39AF6AF2-BF35-E540-9C62-9B61D2638610}" destId="{2C50D7A2-50FB-224A-9681-FE26A7F50846}" srcOrd="2" destOrd="0" presId="urn:microsoft.com/office/officeart/2008/layout/HalfCircle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28E4A-F5B8-1948-A393-53EDFD501C70}">
      <dsp:nvSpPr>
        <dsp:cNvPr id="0" name=""/>
        <dsp:cNvSpPr/>
      </dsp:nvSpPr>
      <dsp:spPr>
        <a:xfrm>
          <a:off x="7725552" y="1342310"/>
          <a:ext cx="509777" cy="1119293"/>
        </a:xfrm>
        <a:custGeom>
          <a:avLst/>
          <a:gdLst/>
          <a:ahLst/>
          <a:cxnLst/>
          <a:rect l="0" t="0" r="0" b="0"/>
          <a:pathLst>
            <a:path>
              <a:moveTo>
                <a:pt x="0" y="0"/>
              </a:moveTo>
              <a:lnTo>
                <a:pt x="0" y="1119293"/>
              </a:lnTo>
              <a:lnTo>
                <a:pt x="509777" y="11192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0B4AD6-33D6-924F-9FD5-8D192EB2C022}">
      <dsp:nvSpPr>
        <dsp:cNvPr id="0" name=""/>
        <dsp:cNvSpPr/>
      </dsp:nvSpPr>
      <dsp:spPr>
        <a:xfrm>
          <a:off x="7725552" y="1342310"/>
          <a:ext cx="509777" cy="332463"/>
        </a:xfrm>
        <a:custGeom>
          <a:avLst/>
          <a:gdLst/>
          <a:ahLst/>
          <a:cxnLst/>
          <a:rect l="0" t="0" r="0" b="0"/>
          <a:pathLst>
            <a:path>
              <a:moveTo>
                <a:pt x="0" y="0"/>
              </a:moveTo>
              <a:lnTo>
                <a:pt x="0" y="332463"/>
              </a:lnTo>
              <a:lnTo>
                <a:pt x="509777" y="3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07EFD7-3075-CF40-A848-ADF282AC8456}">
      <dsp:nvSpPr>
        <dsp:cNvPr id="0" name=""/>
        <dsp:cNvSpPr/>
      </dsp:nvSpPr>
      <dsp:spPr>
        <a:xfrm>
          <a:off x="5043681" y="555480"/>
          <a:ext cx="2681871" cy="232724"/>
        </a:xfrm>
        <a:custGeom>
          <a:avLst/>
          <a:gdLst/>
          <a:ahLst/>
          <a:cxnLst/>
          <a:rect l="0" t="0" r="0" b="0"/>
          <a:pathLst>
            <a:path>
              <a:moveTo>
                <a:pt x="0" y="0"/>
              </a:moveTo>
              <a:lnTo>
                <a:pt x="0" y="116362"/>
              </a:lnTo>
              <a:lnTo>
                <a:pt x="2681871" y="116362"/>
              </a:lnTo>
              <a:lnTo>
                <a:pt x="2681871" y="232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99A0B5-0E83-2A4B-BC5E-5F46B4E863B8}">
      <dsp:nvSpPr>
        <dsp:cNvPr id="0" name=""/>
        <dsp:cNvSpPr/>
      </dsp:nvSpPr>
      <dsp:spPr>
        <a:xfrm>
          <a:off x="6384617" y="1342310"/>
          <a:ext cx="509777" cy="1906123"/>
        </a:xfrm>
        <a:custGeom>
          <a:avLst/>
          <a:gdLst/>
          <a:ahLst/>
          <a:cxnLst/>
          <a:rect l="0" t="0" r="0" b="0"/>
          <a:pathLst>
            <a:path>
              <a:moveTo>
                <a:pt x="0" y="0"/>
              </a:moveTo>
              <a:lnTo>
                <a:pt x="0" y="1906123"/>
              </a:lnTo>
              <a:lnTo>
                <a:pt x="509777" y="19061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11E1EB-B2F9-6E4C-9533-EB56970277BB}">
      <dsp:nvSpPr>
        <dsp:cNvPr id="0" name=""/>
        <dsp:cNvSpPr/>
      </dsp:nvSpPr>
      <dsp:spPr>
        <a:xfrm>
          <a:off x="6384617" y="1342310"/>
          <a:ext cx="509777" cy="1119293"/>
        </a:xfrm>
        <a:custGeom>
          <a:avLst/>
          <a:gdLst/>
          <a:ahLst/>
          <a:cxnLst/>
          <a:rect l="0" t="0" r="0" b="0"/>
          <a:pathLst>
            <a:path>
              <a:moveTo>
                <a:pt x="0" y="0"/>
              </a:moveTo>
              <a:lnTo>
                <a:pt x="0" y="1119293"/>
              </a:lnTo>
              <a:lnTo>
                <a:pt x="509777" y="11192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06DD76-07E0-E74C-8C6D-2AAE03BBA0C9}">
      <dsp:nvSpPr>
        <dsp:cNvPr id="0" name=""/>
        <dsp:cNvSpPr/>
      </dsp:nvSpPr>
      <dsp:spPr>
        <a:xfrm>
          <a:off x="6384617" y="1342310"/>
          <a:ext cx="509777" cy="332463"/>
        </a:xfrm>
        <a:custGeom>
          <a:avLst/>
          <a:gdLst/>
          <a:ahLst/>
          <a:cxnLst/>
          <a:rect l="0" t="0" r="0" b="0"/>
          <a:pathLst>
            <a:path>
              <a:moveTo>
                <a:pt x="0" y="0"/>
              </a:moveTo>
              <a:lnTo>
                <a:pt x="0" y="332463"/>
              </a:lnTo>
              <a:lnTo>
                <a:pt x="509777" y="3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A9D6CA-4F3C-6D4B-9810-B62D1329C7F8}">
      <dsp:nvSpPr>
        <dsp:cNvPr id="0" name=""/>
        <dsp:cNvSpPr/>
      </dsp:nvSpPr>
      <dsp:spPr>
        <a:xfrm>
          <a:off x="5043681" y="555480"/>
          <a:ext cx="1340935" cy="232724"/>
        </a:xfrm>
        <a:custGeom>
          <a:avLst/>
          <a:gdLst/>
          <a:ahLst/>
          <a:cxnLst/>
          <a:rect l="0" t="0" r="0" b="0"/>
          <a:pathLst>
            <a:path>
              <a:moveTo>
                <a:pt x="0" y="0"/>
              </a:moveTo>
              <a:lnTo>
                <a:pt x="0" y="116362"/>
              </a:lnTo>
              <a:lnTo>
                <a:pt x="1340935" y="116362"/>
              </a:lnTo>
              <a:lnTo>
                <a:pt x="1340935" y="232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3FB824-68E3-354C-BBEA-D8A8A31C37BA}">
      <dsp:nvSpPr>
        <dsp:cNvPr id="0" name=""/>
        <dsp:cNvSpPr/>
      </dsp:nvSpPr>
      <dsp:spPr>
        <a:xfrm>
          <a:off x="5043681" y="1342310"/>
          <a:ext cx="509777" cy="1906123"/>
        </a:xfrm>
        <a:custGeom>
          <a:avLst/>
          <a:gdLst/>
          <a:ahLst/>
          <a:cxnLst/>
          <a:rect l="0" t="0" r="0" b="0"/>
          <a:pathLst>
            <a:path>
              <a:moveTo>
                <a:pt x="0" y="0"/>
              </a:moveTo>
              <a:lnTo>
                <a:pt x="0" y="1906123"/>
              </a:lnTo>
              <a:lnTo>
                <a:pt x="509777" y="19061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F4A99D-507F-D545-8A7F-BC7CFF437017}">
      <dsp:nvSpPr>
        <dsp:cNvPr id="0" name=""/>
        <dsp:cNvSpPr/>
      </dsp:nvSpPr>
      <dsp:spPr>
        <a:xfrm>
          <a:off x="5043681" y="1342310"/>
          <a:ext cx="509777" cy="1119293"/>
        </a:xfrm>
        <a:custGeom>
          <a:avLst/>
          <a:gdLst/>
          <a:ahLst/>
          <a:cxnLst/>
          <a:rect l="0" t="0" r="0" b="0"/>
          <a:pathLst>
            <a:path>
              <a:moveTo>
                <a:pt x="0" y="0"/>
              </a:moveTo>
              <a:lnTo>
                <a:pt x="0" y="1119293"/>
              </a:lnTo>
              <a:lnTo>
                <a:pt x="509777" y="11192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D5A84A-60E6-0A49-866A-C0D9FFB665EF}">
      <dsp:nvSpPr>
        <dsp:cNvPr id="0" name=""/>
        <dsp:cNvSpPr/>
      </dsp:nvSpPr>
      <dsp:spPr>
        <a:xfrm>
          <a:off x="5043681" y="1342310"/>
          <a:ext cx="509777" cy="332463"/>
        </a:xfrm>
        <a:custGeom>
          <a:avLst/>
          <a:gdLst/>
          <a:ahLst/>
          <a:cxnLst/>
          <a:rect l="0" t="0" r="0" b="0"/>
          <a:pathLst>
            <a:path>
              <a:moveTo>
                <a:pt x="0" y="0"/>
              </a:moveTo>
              <a:lnTo>
                <a:pt x="0" y="332463"/>
              </a:lnTo>
              <a:lnTo>
                <a:pt x="509777" y="3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DEC192-09BC-6049-9B36-99E089266AB5}">
      <dsp:nvSpPr>
        <dsp:cNvPr id="0" name=""/>
        <dsp:cNvSpPr/>
      </dsp:nvSpPr>
      <dsp:spPr>
        <a:xfrm>
          <a:off x="4997961" y="555480"/>
          <a:ext cx="91440" cy="232724"/>
        </a:xfrm>
        <a:custGeom>
          <a:avLst/>
          <a:gdLst/>
          <a:ahLst/>
          <a:cxnLst/>
          <a:rect l="0" t="0" r="0" b="0"/>
          <a:pathLst>
            <a:path>
              <a:moveTo>
                <a:pt x="45720" y="0"/>
              </a:moveTo>
              <a:lnTo>
                <a:pt x="45720" y="232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DE6FEF-F2C4-0044-A565-2CA9BC92766F}">
      <dsp:nvSpPr>
        <dsp:cNvPr id="0" name=""/>
        <dsp:cNvSpPr/>
      </dsp:nvSpPr>
      <dsp:spPr>
        <a:xfrm>
          <a:off x="3702745" y="1342310"/>
          <a:ext cx="509777" cy="1906123"/>
        </a:xfrm>
        <a:custGeom>
          <a:avLst/>
          <a:gdLst/>
          <a:ahLst/>
          <a:cxnLst/>
          <a:rect l="0" t="0" r="0" b="0"/>
          <a:pathLst>
            <a:path>
              <a:moveTo>
                <a:pt x="0" y="0"/>
              </a:moveTo>
              <a:lnTo>
                <a:pt x="0" y="1906123"/>
              </a:lnTo>
              <a:lnTo>
                <a:pt x="509777" y="19061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2F958F-2963-9647-BE78-C30ECD77EBEA}">
      <dsp:nvSpPr>
        <dsp:cNvPr id="0" name=""/>
        <dsp:cNvSpPr/>
      </dsp:nvSpPr>
      <dsp:spPr>
        <a:xfrm>
          <a:off x="3702745" y="1342310"/>
          <a:ext cx="509777" cy="1119293"/>
        </a:xfrm>
        <a:custGeom>
          <a:avLst/>
          <a:gdLst/>
          <a:ahLst/>
          <a:cxnLst/>
          <a:rect l="0" t="0" r="0" b="0"/>
          <a:pathLst>
            <a:path>
              <a:moveTo>
                <a:pt x="0" y="0"/>
              </a:moveTo>
              <a:lnTo>
                <a:pt x="0" y="1119293"/>
              </a:lnTo>
              <a:lnTo>
                <a:pt x="509777" y="11192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EC13F4-19C9-4D43-93EA-C81C7E069B4E}">
      <dsp:nvSpPr>
        <dsp:cNvPr id="0" name=""/>
        <dsp:cNvSpPr/>
      </dsp:nvSpPr>
      <dsp:spPr>
        <a:xfrm>
          <a:off x="3702745" y="1342310"/>
          <a:ext cx="509777" cy="332463"/>
        </a:xfrm>
        <a:custGeom>
          <a:avLst/>
          <a:gdLst/>
          <a:ahLst/>
          <a:cxnLst/>
          <a:rect l="0" t="0" r="0" b="0"/>
          <a:pathLst>
            <a:path>
              <a:moveTo>
                <a:pt x="0" y="0"/>
              </a:moveTo>
              <a:lnTo>
                <a:pt x="0" y="332463"/>
              </a:lnTo>
              <a:lnTo>
                <a:pt x="509777" y="3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63FD04-6010-7B4C-BAFC-660548779E46}">
      <dsp:nvSpPr>
        <dsp:cNvPr id="0" name=""/>
        <dsp:cNvSpPr/>
      </dsp:nvSpPr>
      <dsp:spPr>
        <a:xfrm>
          <a:off x="3702745" y="555480"/>
          <a:ext cx="1340935" cy="232724"/>
        </a:xfrm>
        <a:custGeom>
          <a:avLst/>
          <a:gdLst/>
          <a:ahLst/>
          <a:cxnLst/>
          <a:rect l="0" t="0" r="0" b="0"/>
          <a:pathLst>
            <a:path>
              <a:moveTo>
                <a:pt x="1340935" y="0"/>
              </a:moveTo>
              <a:lnTo>
                <a:pt x="1340935" y="116362"/>
              </a:lnTo>
              <a:lnTo>
                <a:pt x="0" y="116362"/>
              </a:lnTo>
              <a:lnTo>
                <a:pt x="0" y="232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8A7B90-3A1D-834B-9408-055111C4638E}">
      <dsp:nvSpPr>
        <dsp:cNvPr id="0" name=""/>
        <dsp:cNvSpPr/>
      </dsp:nvSpPr>
      <dsp:spPr>
        <a:xfrm>
          <a:off x="2361809" y="1342310"/>
          <a:ext cx="509777" cy="1119293"/>
        </a:xfrm>
        <a:custGeom>
          <a:avLst/>
          <a:gdLst/>
          <a:ahLst/>
          <a:cxnLst/>
          <a:rect l="0" t="0" r="0" b="0"/>
          <a:pathLst>
            <a:path>
              <a:moveTo>
                <a:pt x="0" y="0"/>
              </a:moveTo>
              <a:lnTo>
                <a:pt x="0" y="1119293"/>
              </a:lnTo>
              <a:lnTo>
                <a:pt x="509777" y="11192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51C7E7-BFD3-054C-9AE4-1357EC993F7E}">
      <dsp:nvSpPr>
        <dsp:cNvPr id="0" name=""/>
        <dsp:cNvSpPr/>
      </dsp:nvSpPr>
      <dsp:spPr>
        <a:xfrm>
          <a:off x="2361809" y="1342310"/>
          <a:ext cx="509777" cy="332463"/>
        </a:xfrm>
        <a:custGeom>
          <a:avLst/>
          <a:gdLst/>
          <a:ahLst/>
          <a:cxnLst/>
          <a:rect l="0" t="0" r="0" b="0"/>
          <a:pathLst>
            <a:path>
              <a:moveTo>
                <a:pt x="0" y="0"/>
              </a:moveTo>
              <a:lnTo>
                <a:pt x="0" y="332463"/>
              </a:lnTo>
              <a:lnTo>
                <a:pt x="509777" y="3324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466AF4-99F1-1F48-81A7-86970A44C9EC}">
      <dsp:nvSpPr>
        <dsp:cNvPr id="0" name=""/>
        <dsp:cNvSpPr/>
      </dsp:nvSpPr>
      <dsp:spPr>
        <a:xfrm>
          <a:off x="2361809" y="555480"/>
          <a:ext cx="2681871" cy="232724"/>
        </a:xfrm>
        <a:custGeom>
          <a:avLst/>
          <a:gdLst/>
          <a:ahLst/>
          <a:cxnLst/>
          <a:rect l="0" t="0" r="0" b="0"/>
          <a:pathLst>
            <a:path>
              <a:moveTo>
                <a:pt x="2681871" y="0"/>
              </a:moveTo>
              <a:lnTo>
                <a:pt x="2681871" y="116362"/>
              </a:lnTo>
              <a:lnTo>
                <a:pt x="0" y="116362"/>
              </a:lnTo>
              <a:lnTo>
                <a:pt x="0" y="232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E502FA-7F0D-3045-9548-D6F0B78A6348}">
      <dsp:nvSpPr>
        <dsp:cNvPr id="0" name=""/>
        <dsp:cNvSpPr/>
      </dsp:nvSpPr>
      <dsp:spPr>
        <a:xfrm>
          <a:off x="4766628" y="1374"/>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3FECCA-D4E6-A841-B0F7-92E359B74EF3}">
      <dsp:nvSpPr>
        <dsp:cNvPr id="0" name=""/>
        <dsp:cNvSpPr/>
      </dsp:nvSpPr>
      <dsp:spPr>
        <a:xfrm>
          <a:off x="4766628" y="1374"/>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7BF978-CED9-1443-9D98-D29C9306C7A4}">
      <dsp:nvSpPr>
        <dsp:cNvPr id="0" name=""/>
        <dsp:cNvSpPr/>
      </dsp:nvSpPr>
      <dsp:spPr>
        <a:xfrm>
          <a:off x="4489575" y="101113"/>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Intranet Search Chatbot</a:t>
          </a:r>
        </a:p>
      </dsp:txBody>
      <dsp:txXfrm>
        <a:off x="4489575" y="101113"/>
        <a:ext cx="1108211" cy="354627"/>
      </dsp:txXfrm>
    </dsp:sp>
    <dsp:sp modelId="{6AD32E3D-9CE1-EB43-BB1D-DDCE403BDDC6}">
      <dsp:nvSpPr>
        <dsp:cNvPr id="0" name=""/>
        <dsp:cNvSpPr/>
      </dsp:nvSpPr>
      <dsp:spPr>
        <a:xfrm>
          <a:off x="2084756" y="78820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579A5C-0512-2E41-A7B4-5743B9906E20}">
      <dsp:nvSpPr>
        <dsp:cNvPr id="0" name=""/>
        <dsp:cNvSpPr/>
      </dsp:nvSpPr>
      <dsp:spPr>
        <a:xfrm>
          <a:off x="2084756" y="78820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D4150-0226-8147-A6F7-32C07465A552}">
      <dsp:nvSpPr>
        <dsp:cNvPr id="0" name=""/>
        <dsp:cNvSpPr/>
      </dsp:nvSpPr>
      <dsp:spPr>
        <a:xfrm>
          <a:off x="1807703" y="88794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IT</a:t>
          </a:r>
        </a:p>
      </dsp:txBody>
      <dsp:txXfrm>
        <a:off x="1807703" y="887944"/>
        <a:ext cx="1108211" cy="354627"/>
      </dsp:txXfrm>
    </dsp:sp>
    <dsp:sp modelId="{851BEB50-809D-6D49-AAEB-B53FB5645E3D}">
      <dsp:nvSpPr>
        <dsp:cNvPr id="0" name=""/>
        <dsp:cNvSpPr/>
      </dsp:nvSpPr>
      <dsp:spPr>
        <a:xfrm>
          <a:off x="2805094" y="157503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A6898A-8294-B74C-A541-3D1FE2E19EED}">
      <dsp:nvSpPr>
        <dsp:cNvPr id="0" name=""/>
        <dsp:cNvSpPr/>
      </dsp:nvSpPr>
      <dsp:spPr>
        <a:xfrm>
          <a:off x="2805094" y="157503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E38E7A-29BD-C24E-8434-AEC4204F7E61}">
      <dsp:nvSpPr>
        <dsp:cNvPr id="0" name=""/>
        <dsp:cNvSpPr/>
      </dsp:nvSpPr>
      <dsp:spPr>
        <a:xfrm>
          <a:off x="2528041" y="167477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Security</a:t>
          </a:r>
        </a:p>
      </dsp:txBody>
      <dsp:txXfrm>
        <a:off x="2528041" y="1674774"/>
        <a:ext cx="1108211" cy="354627"/>
      </dsp:txXfrm>
    </dsp:sp>
    <dsp:sp modelId="{D89EB558-1F43-B84D-838F-F3280E4F76A5}">
      <dsp:nvSpPr>
        <dsp:cNvPr id="0" name=""/>
        <dsp:cNvSpPr/>
      </dsp:nvSpPr>
      <dsp:spPr>
        <a:xfrm>
          <a:off x="2805094" y="236186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FF9F7-3AA8-5549-9208-3EA1A2C7A863}">
      <dsp:nvSpPr>
        <dsp:cNvPr id="0" name=""/>
        <dsp:cNvSpPr/>
      </dsp:nvSpPr>
      <dsp:spPr>
        <a:xfrm>
          <a:off x="2805094" y="236186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D18542-2872-EF47-A9B2-09AC5E4571DF}">
      <dsp:nvSpPr>
        <dsp:cNvPr id="0" name=""/>
        <dsp:cNvSpPr/>
      </dsp:nvSpPr>
      <dsp:spPr>
        <a:xfrm>
          <a:off x="2528041" y="246160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Network Admin</a:t>
          </a:r>
        </a:p>
      </dsp:txBody>
      <dsp:txXfrm>
        <a:off x="2528041" y="2461604"/>
        <a:ext cx="1108211" cy="354627"/>
      </dsp:txXfrm>
    </dsp:sp>
    <dsp:sp modelId="{1F81288E-3C46-4C4B-94B5-DD12AE2EC04C}">
      <dsp:nvSpPr>
        <dsp:cNvPr id="0" name=""/>
        <dsp:cNvSpPr/>
      </dsp:nvSpPr>
      <dsp:spPr>
        <a:xfrm>
          <a:off x="3425692" y="78820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C4BC6D-3092-1047-98F5-1BE05E84F0CB}">
      <dsp:nvSpPr>
        <dsp:cNvPr id="0" name=""/>
        <dsp:cNvSpPr/>
      </dsp:nvSpPr>
      <dsp:spPr>
        <a:xfrm>
          <a:off x="3425692" y="78820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E06527-C1FA-5A4C-B79B-C94A9D8BC97C}">
      <dsp:nvSpPr>
        <dsp:cNvPr id="0" name=""/>
        <dsp:cNvSpPr/>
      </dsp:nvSpPr>
      <dsp:spPr>
        <a:xfrm>
          <a:off x="3148639" y="88794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Finance</a:t>
          </a:r>
        </a:p>
      </dsp:txBody>
      <dsp:txXfrm>
        <a:off x="3148639" y="887944"/>
        <a:ext cx="1108211" cy="354627"/>
      </dsp:txXfrm>
    </dsp:sp>
    <dsp:sp modelId="{1F680C9D-7EBD-7C48-96BB-A3660019C020}">
      <dsp:nvSpPr>
        <dsp:cNvPr id="0" name=""/>
        <dsp:cNvSpPr/>
      </dsp:nvSpPr>
      <dsp:spPr>
        <a:xfrm>
          <a:off x="4146030" y="157503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FFACC8-4640-AD4F-BFA4-858E68C9C1CA}">
      <dsp:nvSpPr>
        <dsp:cNvPr id="0" name=""/>
        <dsp:cNvSpPr/>
      </dsp:nvSpPr>
      <dsp:spPr>
        <a:xfrm>
          <a:off x="4146030" y="157503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4F9C95-9E05-A246-8424-E1CBD85C4B14}">
      <dsp:nvSpPr>
        <dsp:cNvPr id="0" name=""/>
        <dsp:cNvSpPr/>
      </dsp:nvSpPr>
      <dsp:spPr>
        <a:xfrm>
          <a:off x="3868977" y="167477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Budgeting</a:t>
          </a:r>
        </a:p>
      </dsp:txBody>
      <dsp:txXfrm>
        <a:off x="3868977" y="1674774"/>
        <a:ext cx="1108211" cy="354627"/>
      </dsp:txXfrm>
    </dsp:sp>
    <dsp:sp modelId="{3FB9069E-3C95-F24E-8540-8673B10396B8}">
      <dsp:nvSpPr>
        <dsp:cNvPr id="0" name=""/>
        <dsp:cNvSpPr/>
      </dsp:nvSpPr>
      <dsp:spPr>
        <a:xfrm>
          <a:off x="4146030" y="236186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5FDE1-86D9-974C-9851-BDD5FE3B7FE8}">
      <dsp:nvSpPr>
        <dsp:cNvPr id="0" name=""/>
        <dsp:cNvSpPr/>
      </dsp:nvSpPr>
      <dsp:spPr>
        <a:xfrm>
          <a:off x="4146030" y="236186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8F5873-72AE-4E4B-A873-B8F7FA359E48}">
      <dsp:nvSpPr>
        <dsp:cNvPr id="0" name=""/>
        <dsp:cNvSpPr/>
      </dsp:nvSpPr>
      <dsp:spPr>
        <a:xfrm>
          <a:off x="3868977" y="246160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Accounting</a:t>
          </a:r>
        </a:p>
      </dsp:txBody>
      <dsp:txXfrm>
        <a:off x="3868977" y="2461604"/>
        <a:ext cx="1108211" cy="354627"/>
      </dsp:txXfrm>
    </dsp:sp>
    <dsp:sp modelId="{3B091CB3-DA99-4D41-A45D-5EBEF37B8D93}">
      <dsp:nvSpPr>
        <dsp:cNvPr id="0" name=""/>
        <dsp:cNvSpPr/>
      </dsp:nvSpPr>
      <dsp:spPr>
        <a:xfrm>
          <a:off x="4146030" y="314869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F16839-8E55-254B-A559-033EAABCB58B}">
      <dsp:nvSpPr>
        <dsp:cNvPr id="0" name=""/>
        <dsp:cNvSpPr/>
      </dsp:nvSpPr>
      <dsp:spPr>
        <a:xfrm>
          <a:off x="4146030" y="314869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2A9A3E-4710-1A48-AF8D-56E64486ECD5}">
      <dsp:nvSpPr>
        <dsp:cNvPr id="0" name=""/>
        <dsp:cNvSpPr/>
      </dsp:nvSpPr>
      <dsp:spPr>
        <a:xfrm>
          <a:off x="3868977" y="324843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3868977" y="3248434"/>
        <a:ext cx="1108211" cy="354627"/>
      </dsp:txXfrm>
    </dsp:sp>
    <dsp:sp modelId="{20AC8DF2-54A5-0B4B-AF21-5360F9A1D6FE}">
      <dsp:nvSpPr>
        <dsp:cNvPr id="0" name=""/>
        <dsp:cNvSpPr/>
      </dsp:nvSpPr>
      <dsp:spPr>
        <a:xfrm>
          <a:off x="4766628" y="78820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9A06AF-A17C-1B45-8DF6-4928A17646E9}">
      <dsp:nvSpPr>
        <dsp:cNvPr id="0" name=""/>
        <dsp:cNvSpPr/>
      </dsp:nvSpPr>
      <dsp:spPr>
        <a:xfrm>
          <a:off x="4766628" y="78820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6AA2C1-B1A9-5540-ABAE-6E53D7EC5B0B}">
      <dsp:nvSpPr>
        <dsp:cNvPr id="0" name=""/>
        <dsp:cNvSpPr/>
      </dsp:nvSpPr>
      <dsp:spPr>
        <a:xfrm>
          <a:off x="4489575" y="88794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Procurement</a:t>
          </a:r>
        </a:p>
      </dsp:txBody>
      <dsp:txXfrm>
        <a:off x="4489575" y="887944"/>
        <a:ext cx="1108211" cy="354627"/>
      </dsp:txXfrm>
    </dsp:sp>
    <dsp:sp modelId="{D9B808D6-4DB0-9848-8EC6-B61D42E4B760}">
      <dsp:nvSpPr>
        <dsp:cNvPr id="0" name=""/>
        <dsp:cNvSpPr/>
      </dsp:nvSpPr>
      <dsp:spPr>
        <a:xfrm>
          <a:off x="5486965" y="157503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DCAF1-F5C3-AE4D-8A35-8695BDCD80D7}">
      <dsp:nvSpPr>
        <dsp:cNvPr id="0" name=""/>
        <dsp:cNvSpPr/>
      </dsp:nvSpPr>
      <dsp:spPr>
        <a:xfrm>
          <a:off x="5486965" y="157503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0D91F9-1346-F74A-AF48-33EDE03E97F3}">
      <dsp:nvSpPr>
        <dsp:cNvPr id="0" name=""/>
        <dsp:cNvSpPr/>
      </dsp:nvSpPr>
      <dsp:spPr>
        <a:xfrm>
          <a:off x="5209913" y="167477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Purchasing</a:t>
          </a:r>
        </a:p>
      </dsp:txBody>
      <dsp:txXfrm>
        <a:off x="5209913" y="1674774"/>
        <a:ext cx="1108211" cy="354627"/>
      </dsp:txXfrm>
    </dsp:sp>
    <dsp:sp modelId="{1909E8FA-671D-904E-BFB9-D1C328965E56}">
      <dsp:nvSpPr>
        <dsp:cNvPr id="0" name=""/>
        <dsp:cNvSpPr/>
      </dsp:nvSpPr>
      <dsp:spPr>
        <a:xfrm>
          <a:off x="5486965" y="236186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C25F4-D39F-BB4F-A38F-77C8B91D41CD}">
      <dsp:nvSpPr>
        <dsp:cNvPr id="0" name=""/>
        <dsp:cNvSpPr/>
      </dsp:nvSpPr>
      <dsp:spPr>
        <a:xfrm>
          <a:off x="5486965" y="236186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49A8F8C-59DE-5D4A-B47F-A218171A49BE}">
      <dsp:nvSpPr>
        <dsp:cNvPr id="0" name=""/>
        <dsp:cNvSpPr/>
      </dsp:nvSpPr>
      <dsp:spPr>
        <a:xfrm>
          <a:off x="5209913" y="246160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Vendor Management</a:t>
          </a:r>
        </a:p>
      </dsp:txBody>
      <dsp:txXfrm>
        <a:off x="5209913" y="2461604"/>
        <a:ext cx="1108211" cy="354627"/>
      </dsp:txXfrm>
    </dsp:sp>
    <dsp:sp modelId="{63EBBF66-20F9-FE48-A697-2579A2B467EE}">
      <dsp:nvSpPr>
        <dsp:cNvPr id="0" name=""/>
        <dsp:cNvSpPr/>
      </dsp:nvSpPr>
      <dsp:spPr>
        <a:xfrm>
          <a:off x="5486965" y="314869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4DA6CE-52A1-A64D-882C-51E56B7BD8CE}">
      <dsp:nvSpPr>
        <dsp:cNvPr id="0" name=""/>
        <dsp:cNvSpPr/>
      </dsp:nvSpPr>
      <dsp:spPr>
        <a:xfrm>
          <a:off x="5486965" y="314869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4B089A-2992-3B41-AFF5-954B6631AB84}">
      <dsp:nvSpPr>
        <dsp:cNvPr id="0" name=""/>
        <dsp:cNvSpPr/>
      </dsp:nvSpPr>
      <dsp:spPr>
        <a:xfrm>
          <a:off x="5209913" y="324843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Contract Negotiations</a:t>
          </a:r>
        </a:p>
      </dsp:txBody>
      <dsp:txXfrm>
        <a:off x="5209913" y="3248434"/>
        <a:ext cx="1108211" cy="354627"/>
      </dsp:txXfrm>
    </dsp:sp>
    <dsp:sp modelId="{2DF09107-C0D5-BC42-96AE-DE49EA170DC1}">
      <dsp:nvSpPr>
        <dsp:cNvPr id="0" name=""/>
        <dsp:cNvSpPr/>
      </dsp:nvSpPr>
      <dsp:spPr>
        <a:xfrm>
          <a:off x="6107564" y="78820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19200B-4FDC-CB46-BA40-3D76C413F4F3}">
      <dsp:nvSpPr>
        <dsp:cNvPr id="0" name=""/>
        <dsp:cNvSpPr/>
      </dsp:nvSpPr>
      <dsp:spPr>
        <a:xfrm>
          <a:off x="6107564" y="78820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98B819-82D1-2949-A2E9-2C4DCD78B36A}">
      <dsp:nvSpPr>
        <dsp:cNvPr id="0" name=""/>
        <dsp:cNvSpPr/>
      </dsp:nvSpPr>
      <dsp:spPr>
        <a:xfrm>
          <a:off x="5830511" y="88794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Legal</a:t>
          </a:r>
        </a:p>
      </dsp:txBody>
      <dsp:txXfrm>
        <a:off x="5830511" y="887944"/>
        <a:ext cx="1108211" cy="354627"/>
      </dsp:txXfrm>
    </dsp:sp>
    <dsp:sp modelId="{D9D626AE-EB8E-794D-80F4-3B54D2F9362F}">
      <dsp:nvSpPr>
        <dsp:cNvPr id="0" name=""/>
        <dsp:cNvSpPr/>
      </dsp:nvSpPr>
      <dsp:spPr>
        <a:xfrm>
          <a:off x="6827901" y="157503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9E83C9-4AE4-6E49-8F39-8E0953265642}">
      <dsp:nvSpPr>
        <dsp:cNvPr id="0" name=""/>
        <dsp:cNvSpPr/>
      </dsp:nvSpPr>
      <dsp:spPr>
        <a:xfrm>
          <a:off x="6827901" y="157503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DDC56C-283E-394A-A3CB-F331D1AB3FDC}">
      <dsp:nvSpPr>
        <dsp:cNvPr id="0" name=""/>
        <dsp:cNvSpPr/>
      </dsp:nvSpPr>
      <dsp:spPr>
        <a:xfrm>
          <a:off x="6550848" y="167477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Contract Management</a:t>
          </a:r>
        </a:p>
      </dsp:txBody>
      <dsp:txXfrm>
        <a:off x="6550848" y="1674774"/>
        <a:ext cx="1108211" cy="354627"/>
      </dsp:txXfrm>
    </dsp:sp>
    <dsp:sp modelId="{0AE71F4B-2005-AA4B-94B0-5E69ECC2A833}">
      <dsp:nvSpPr>
        <dsp:cNvPr id="0" name=""/>
        <dsp:cNvSpPr/>
      </dsp:nvSpPr>
      <dsp:spPr>
        <a:xfrm>
          <a:off x="6827901" y="236186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1F4A8E-1B9C-5448-8E75-E093FA77BA00}">
      <dsp:nvSpPr>
        <dsp:cNvPr id="0" name=""/>
        <dsp:cNvSpPr/>
      </dsp:nvSpPr>
      <dsp:spPr>
        <a:xfrm>
          <a:off x="6827901" y="236186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505158-83A1-024D-B227-A9184B0EC9B8}">
      <dsp:nvSpPr>
        <dsp:cNvPr id="0" name=""/>
        <dsp:cNvSpPr/>
      </dsp:nvSpPr>
      <dsp:spPr>
        <a:xfrm>
          <a:off x="6550848" y="246160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Compliance</a:t>
          </a:r>
        </a:p>
      </dsp:txBody>
      <dsp:txXfrm>
        <a:off x="6550848" y="2461604"/>
        <a:ext cx="1108211" cy="354627"/>
      </dsp:txXfrm>
    </dsp:sp>
    <dsp:sp modelId="{7EAFC17D-D09A-EA47-BD7A-EBD43C278892}">
      <dsp:nvSpPr>
        <dsp:cNvPr id="0" name=""/>
        <dsp:cNvSpPr/>
      </dsp:nvSpPr>
      <dsp:spPr>
        <a:xfrm>
          <a:off x="6827901" y="314869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7EEFE7-642C-0345-9AFC-7A9ADB049900}">
      <dsp:nvSpPr>
        <dsp:cNvPr id="0" name=""/>
        <dsp:cNvSpPr/>
      </dsp:nvSpPr>
      <dsp:spPr>
        <a:xfrm>
          <a:off x="6827901" y="314869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9A2366-318A-5F4B-BFE5-4944B5B51248}">
      <dsp:nvSpPr>
        <dsp:cNvPr id="0" name=""/>
        <dsp:cNvSpPr/>
      </dsp:nvSpPr>
      <dsp:spPr>
        <a:xfrm>
          <a:off x="6550848" y="324843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Legal Advice</a:t>
          </a:r>
        </a:p>
      </dsp:txBody>
      <dsp:txXfrm>
        <a:off x="6550848" y="3248434"/>
        <a:ext cx="1108211" cy="354627"/>
      </dsp:txXfrm>
    </dsp:sp>
    <dsp:sp modelId="{67E4B356-98FF-3C44-852E-D48AA027EC33}">
      <dsp:nvSpPr>
        <dsp:cNvPr id="0" name=""/>
        <dsp:cNvSpPr/>
      </dsp:nvSpPr>
      <dsp:spPr>
        <a:xfrm>
          <a:off x="7448500" y="78820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BEADC-E03E-2E42-9ABB-45D5AD0B8C78}">
      <dsp:nvSpPr>
        <dsp:cNvPr id="0" name=""/>
        <dsp:cNvSpPr/>
      </dsp:nvSpPr>
      <dsp:spPr>
        <a:xfrm>
          <a:off x="7448500" y="78820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BC7328-00E0-6E4D-BDFB-9E1C3A2E6A4C}">
      <dsp:nvSpPr>
        <dsp:cNvPr id="0" name=""/>
        <dsp:cNvSpPr/>
      </dsp:nvSpPr>
      <dsp:spPr>
        <a:xfrm>
          <a:off x="7171447" y="88794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HR</a:t>
          </a:r>
        </a:p>
      </dsp:txBody>
      <dsp:txXfrm>
        <a:off x="7171447" y="887944"/>
        <a:ext cx="1108211" cy="354627"/>
      </dsp:txXfrm>
    </dsp:sp>
    <dsp:sp modelId="{4C69AA08-2D5C-1440-83FE-3A5E4FE159CA}">
      <dsp:nvSpPr>
        <dsp:cNvPr id="0" name=""/>
        <dsp:cNvSpPr/>
      </dsp:nvSpPr>
      <dsp:spPr>
        <a:xfrm>
          <a:off x="8168837" y="157503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433E-87AD-7443-9A5D-ADAE1986CDAC}">
      <dsp:nvSpPr>
        <dsp:cNvPr id="0" name=""/>
        <dsp:cNvSpPr/>
      </dsp:nvSpPr>
      <dsp:spPr>
        <a:xfrm>
          <a:off x="8168837" y="157503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149F68-FEE5-8C49-B051-6BD5E0F24C8C}">
      <dsp:nvSpPr>
        <dsp:cNvPr id="0" name=""/>
        <dsp:cNvSpPr/>
      </dsp:nvSpPr>
      <dsp:spPr>
        <a:xfrm>
          <a:off x="7891784" y="167477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Benefits</a:t>
          </a:r>
        </a:p>
      </dsp:txBody>
      <dsp:txXfrm>
        <a:off x="7891784" y="1674774"/>
        <a:ext cx="1108211" cy="354627"/>
      </dsp:txXfrm>
    </dsp:sp>
    <dsp:sp modelId="{AB378C5D-A04E-6848-9BA6-7FA35308D90A}">
      <dsp:nvSpPr>
        <dsp:cNvPr id="0" name=""/>
        <dsp:cNvSpPr/>
      </dsp:nvSpPr>
      <dsp:spPr>
        <a:xfrm>
          <a:off x="8168837" y="2361865"/>
          <a:ext cx="554105" cy="55410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A78673-1A2A-A746-B95F-4954EAE93F8D}">
      <dsp:nvSpPr>
        <dsp:cNvPr id="0" name=""/>
        <dsp:cNvSpPr/>
      </dsp:nvSpPr>
      <dsp:spPr>
        <a:xfrm>
          <a:off x="8168837" y="2361865"/>
          <a:ext cx="554105" cy="55410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24E0D8-01FB-D048-A531-BDCE46EF053D}">
      <dsp:nvSpPr>
        <dsp:cNvPr id="0" name=""/>
        <dsp:cNvSpPr/>
      </dsp:nvSpPr>
      <dsp:spPr>
        <a:xfrm>
          <a:off x="7891784" y="2461604"/>
          <a:ext cx="1108211" cy="3546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Payroll</a:t>
          </a:r>
        </a:p>
      </dsp:txBody>
      <dsp:txXfrm>
        <a:off x="7891784" y="2461604"/>
        <a:ext cx="1108211" cy="354627"/>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A507A6-3280-463C-89BD-601DCF7E138D}" type="datetimeFigureOut">
              <a:rPr lang="en-IN" smtClean="0"/>
              <a:t>20-08-2025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1DC303-3FA7-470C-A990-984A8683CB12}" type="slidenum">
              <a:rPr lang="en-IN" smtClean="0"/>
              <a:t>‹#›</a:t>
            </a:fld>
            <a:endParaRPr lang="en-IN"/>
          </a:p>
        </p:txBody>
      </p:sp>
    </p:spTree>
    <p:extLst>
      <p:ext uri="{BB962C8B-B14F-4D97-AF65-F5344CB8AC3E}">
        <p14:creationId xmlns:p14="http://schemas.microsoft.com/office/powerpoint/2010/main" val="214292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https://www.gartner.com/en/newsroom/press-releases/2024-03-11-gartner-predicts-one-third-of-interactions-with-genai-services-will-use-action-models-and-autonomous-agents-for-task-completion-by-2028#:~:text=By%202028%2C%20one%2Dthird%20of,processes%20based%20on%20human%20intent. </a:t>
            </a:r>
          </a:p>
          <a:p>
            <a:r>
              <a:rPr lang="en-IN" dirty="0"/>
              <a:t>https://www.forrester.com/blogs/the-state-of-ai-agents-lots-of-potential-and-confusion/</a:t>
            </a:r>
          </a:p>
          <a:p>
            <a:r>
              <a:rPr lang="en-IN" dirty="0"/>
              <a:t>https://blogs.microsoft.com/blog/2024/11/12/idcs-2024-ai-opportunity-study-top-five-ai-trends-to-watch/#:~:text=%E2%80%9CWe%20are%20at%20an%20inflection,%2C%20GVP%2FGM%2C%20AI%20and </a:t>
            </a:r>
          </a:p>
          <a:p>
            <a:r>
              <a:rPr lang="en-IN" dirty="0"/>
              <a:t>https://www.hfsresearch.com/research/agentic-ai-shatter-workforces-and-economies/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7B98B8-C607-485F-B25B-AD34C50457DE}"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60722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C7DA0-1A97-728E-EB83-6FEFC4A338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2341A-EC5E-CF97-D669-ACCFF4245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6335D-0549-604A-0882-47C12E5AECBE}"/>
              </a:ext>
            </a:extLst>
          </p:cNvPr>
          <p:cNvSpPr>
            <a:spLocks noGrp="1"/>
          </p:cNvSpPr>
          <p:nvPr>
            <p:ph type="body" idx="1"/>
          </p:nvPr>
        </p:nvSpPr>
        <p:spPr/>
        <p:txBody>
          <a:bodyPr/>
          <a:lstStyle/>
          <a:p>
            <a:r>
              <a:rPr lang="en-US" err="1"/>
              <a:t>AutoGen</a:t>
            </a:r>
            <a:endParaRPr lang="en-US"/>
          </a:p>
        </p:txBody>
      </p:sp>
      <p:sp>
        <p:nvSpPr>
          <p:cNvPr id="4" name="Slide Number Placeholder 3">
            <a:extLst>
              <a:ext uri="{FF2B5EF4-FFF2-40B4-BE49-F238E27FC236}">
                <a16:creationId xmlns:a16="http://schemas.microsoft.com/office/drawing/2014/main" id="{E0DDCB3F-00AF-2367-0C5E-7A48E19D2F72}"/>
              </a:ext>
            </a:extLst>
          </p:cNvPr>
          <p:cNvSpPr>
            <a:spLocks noGrp="1"/>
          </p:cNvSpPr>
          <p:nvPr>
            <p:ph type="sldNum" sz="quarter" idx="5"/>
          </p:nvPr>
        </p:nvSpPr>
        <p:spPr/>
        <p:txBody>
          <a:bodyPr/>
          <a:lstStyle/>
          <a:p>
            <a:fld id="{5E1DC303-3FA7-470C-A990-984A8683CB12}" type="slidenum">
              <a:rPr lang="en-IN" smtClean="0"/>
              <a:t>29</a:t>
            </a:fld>
            <a:endParaRPr lang="en-IN"/>
          </a:p>
        </p:txBody>
      </p:sp>
    </p:spTree>
    <p:extLst>
      <p:ext uri="{BB962C8B-B14F-4D97-AF65-F5344CB8AC3E}">
        <p14:creationId xmlns:p14="http://schemas.microsoft.com/office/powerpoint/2010/main" val="2119029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Businesses are still scratching the surface when it comes to applying AI and Gen AI. The future is Agent–based.</a:t>
            </a:r>
          </a:p>
          <a:p>
            <a:r>
              <a:rPr lang="en-US"/>
              <a:t>LLMs understand language and can code/plan/reason. </a:t>
            </a:r>
          </a:p>
          <a:p>
            <a:r>
              <a:rPr lang="en-US"/>
              <a:t>Today, multiple LLM-based agents can work together to design and write code and, as a group of agents with distinct roles and responsibilities, they do better than a coding copilot.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591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0534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Agentification</a:t>
            </a:r>
            <a:r>
              <a:rPr lang="en-US" dirty="0"/>
              <a:t> is happening naturally and incrementally. </a:t>
            </a:r>
          </a:p>
          <a:p>
            <a:r>
              <a:rPr lang="en-US" dirty="0"/>
              <a:t>Another example is “My significant other passed away” with the legal, payroll, and benefits agents responding.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102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9CAF4D-0013-4896-AB35-14BA6B5612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319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D99FF-9B70-C0AE-6B87-57E8B749E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DACD1-DDB1-E386-8755-F8D2E331E1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242B5B-D7C9-8D7A-4D1E-2CB18515D218}"/>
              </a:ext>
            </a:extLst>
          </p:cNvPr>
          <p:cNvSpPr>
            <a:spLocks noGrp="1"/>
          </p:cNvSpPr>
          <p:nvPr>
            <p:ph type="body" idx="1"/>
          </p:nvPr>
        </p:nvSpPr>
        <p:spPr/>
        <p:txBody>
          <a:bodyPr/>
          <a:lstStyle/>
          <a:p>
            <a:pPr marL="0" indent="0">
              <a:buFontTx/>
              <a:buNone/>
            </a:pPr>
            <a:endParaRPr lang="en-US"/>
          </a:p>
        </p:txBody>
      </p:sp>
      <p:sp>
        <p:nvSpPr>
          <p:cNvPr id="4" name="Slide Number Placeholder 3">
            <a:extLst>
              <a:ext uri="{FF2B5EF4-FFF2-40B4-BE49-F238E27FC236}">
                <a16:creationId xmlns:a16="http://schemas.microsoft.com/office/drawing/2014/main" id="{C2F8F6ED-1EF3-7949-A255-CB1F8A1BAA2B}"/>
              </a:ext>
            </a:extLst>
          </p:cNvPr>
          <p:cNvSpPr>
            <a:spLocks noGrp="1"/>
          </p:cNvSpPr>
          <p:nvPr>
            <p:ph type="sldNum" sz="quarter" idx="5"/>
          </p:nvPr>
        </p:nvSpPr>
        <p:spPr/>
        <p:txBody>
          <a:bodyPr/>
          <a:lstStyle/>
          <a:p>
            <a:fld id="{BF9A3903-E1C0-B641-BF09-7903E2AE2EC7}" type="slidenum">
              <a:rPr lang="en-US" smtClean="0"/>
              <a:t>39</a:t>
            </a:fld>
            <a:endParaRPr lang="en-US"/>
          </a:p>
        </p:txBody>
      </p:sp>
    </p:spTree>
    <p:extLst>
      <p:ext uri="{BB962C8B-B14F-4D97-AF65-F5344CB8AC3E}">
        <p14:creationId xmlns:p14="http://schemas.microsoft.com/office/powerpoint/2010/main" val="1406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F08B9-513C-94BC-CA37-A1839E64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9371B-6993-1EF8-C15A-684D875FF0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DBACE-ACE2-DB04-E79D-3AAF47F2B5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818CEE-FCD0-5810-795E-42F518E5376F}"/>
              </a:ext>
            </a:extLst>
          </p:cNvPr>
          <p:cNvSpPr>
            <a:spLocks noGrp="1"/>
          </p:cNvSpPr>
          <p:nvPr>
            <p:ph type="sldNum" sz="quarter" idx="5"/>
          </p:nvPr>
        </p:nvSpPr>
        <p:spPr/>
        <p:txBody>
          <a:bodyPr/>
          <a:lstStyle/>
          <a:p>
            <a:fld id="{BF9A3903-E1C0-B641-BF09-7903E2AE2EC7}" type="slidenum">
              <a:rPr lang="en-US" smtClean="0"/>
              <a:t>4</a:t>
            </a:fld>
            <a:endParaRPr lang="en-US"/>
          </a:p>
        </p:txBody>
      </p:sp>
    </p:spTree>
    <p:extLst>
      <p:ext uri="{BB962C8B-B14F-4D97-AF65-F5344CB8AC3E}">
        <p14:creationId xmlns:p14="http://schemas.microsoft.com/office/powerpoint/2010/main" val="2442636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Automation instead of General Intelligence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246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Businesses are still scratching the surface when it comes to applying AI and Gen AI. The future is Agent–based.</a:t>
            </a:r>
          </a:p>
          <a:p>
            <a:r>
              <a:rPr lang="en-US" dirty="0"/>
              <a:t>LLMs understand language and can code/plan/reason. </a:t>
            </a:r>
          </a:p>
          <a:p>
            <a:r>
              <a:rPr lang="en-US" dirty="0"/>
              <a:t>Today, multiple LLM-based agents can work together to design and write code and, as a group of agents with distinct roles and responsibilities, they do better than a coding copilot.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887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Businesses are still scratching the surface when it comes to applying AI and Gen AI. The future is Agent–based.</a:t>
            </a:r>
          </a:p>
          <a:p>
            <a:r>
              <a:rPr lang="en-US"/>
              <a:t>LLMs understand language and can code/plan/reason. </a:t>
            </a:r>
          </a:p>
          <a:p>
            <a:r>
              <a:rPr lang="en-US"/>
              <a:t>Today, multiple LLM-based agents can work together to design and write code and, as a group of agents with distinct roles and responsibilities, they do better than a coding copilot.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3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Businesses are still scratching the surface when it comes to applying AI and Gen AI. The future is Agent–based.</a:t>
            </a:r>
          </a:p>
          <a:p>
            <a:r>
              <a:rPr lang="en-US"/>
              <a:t>LLMs understand language and can code/plan/reason. </a:t>
            </a:r>
          </a:p>
          <a:p>
            <a:r>
              <a:rPr lang="en-US"/>
              <a:t>Today, multiple LLM-based agents can work together to design and write code and, as a group of agents with distinct roles and responsibilities, they do better than a coding copilot.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592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0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9A3903-E1C0-B641-BF09-7903E2AE2EC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8799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AutoGen</a:t>
            </a:r>
            <a:endParaRPr lang="en-US"/>
          </a:p>
        </p:txBody>
      </p:sp>
      <p:sp>
        <p:nvSpPr>
          <p:cNvPr id="4" name="Slide Number Placeholder 3"/>
          <p:cNvSpPr>
            <a:spLocks noGrp="1"/>
          </p:cNvSpPr>
          <p:nvPr>
            <p:ph type="sldNum" sz="quarter" idx="5"/>
          </p:nvPr>
        </p:nvSpPr>
        <p:spPr/>
        <p:txBody>
          <a:bodyPr/>
          <a:lstStyle/>
          <a:p>
            <a:fld id="{5E1DC303-3FA7-470C-A990-984A8683CB12}" type="slidenum">
              <a:rPr lang="en-IN" smtClean="0"/>
              <a:t>28</a:t>
            </a:fld>
            <a:endParaRPr lang="en-IN"/>
          </a:p>
        </p:txBody>
      </p:sp>
    </p:spTree>
    <p:extLst>
      <p:ext uri="{BB962C8B-B14F-4D97-AF65-F5344CB8AC3E}">
        <p14:creationId xmlns:p14="http://schemas.microsoft.com/office/powerpoint/2010/main" val="9158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EADA-3D48-924E-4CD5-92C9D92EAF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D05275-C2C4-131A-4075-430465B4EB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4">
            <a:extLst>
              <a:ext uri="{FF2B5EF4-FFF2-40B4-BE49-F238E27FC236}">
                <a16:creationId xmlns:a16="http://schemas.microsoft.com/office/drawing/2014/main" id="{BCF8A1AD-91B2-42F0-A31C-8D60D4D6FF23}"/>
              </a:ext>
            </a:extLst>
          </p:cNvPr>
          <p:cNvSpPr>
            <a:spLocks noGrp="1"/>
          </p:cNvSpPr>
          <p:nvPr>
            <p:ph type="sldNum" sz="quarter" idx="11"/>
          </p:nvPr>
        </p:nvSpPr>
        <p:spPr/>
        <p:txBody>
          <a:bodyPr/>
          <a:lstStyle/>
          <a:p>
            <a:fld id="{2EFEF571-C9B4-4D92-A7F7-315B894862A8}" type="slidenum">
              <a:rPr lang="en-US" smtClean="0"/>
              <a:pPr/>
              <a:t>‹#›</a:t>
            </a:fld>
            <a:endParaRPr lang="en-US"/>
          </a:p>
        </p:txBody>
      </p:sp>
    </p:spTree>
    <p:extLst>
      <p:ext uri="{BB962C8B-B14F-4D97-AF65-F5344CB8AC3E}">
        <p14:creationId xmlns:p14="http://schemas.microsoft.com/office/powerpoint/2010/main" val="1457053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itle Only-24pt-B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46301-213F-9F43-A6C9-AC5D6B0174A9}"/>
              </a:ext>
            </a:extLst>
          </p:cNvPr>
          <p:cNvSpPr>
            <a:spLocks noGrp="1"/>
          </p:cNvSpPr>
          <p:nvPr>
            <p:ph type="title"/>
          </p:nvPr>
        </p:nvSpPr>
        <p:spPr>
          <a:xfrm>
            <a:off x="384257" y="661987"/>
            <a:ext cx="11443027" cy="420693"/>
          </a:xfrm>
        </p:spPr>
        <p:txBody>
          <a:bodyPr/>
          <a:lstStyle>
            <a:lvl1pPr>
              <a:defRPr sz="2667" spc="-67" baseline="0"/>
            </a:lvl1pPr>
          </a:lstStyle>
          <a:p>
            <a:r>
              <a:rPr lang="en-US"/>
              <a:t>Click to edit Master title style</a:t>
            </a:r>
          </a:p>
        </p:txBody>
      </p:sp>
      <p:sp>
        <p:nvSpPr>
          <p:cNvPr id="3" name="Slide Number Placeholder 2">
            <a:extLst>
              <a:ext uri="{FF2B5EF4-FFF2-40B4-BE49-F238E27FC236}">
                <a16:creationId xmlns:a16="http://schemas.microsoft.com/office/drawing/2014/main" id="{766761C1-4FDC-1547-A50D-E2B7670D5FE3}"/>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A6A74E-043F-A548-BCEE-F54A9536778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1033F69-3750-4D40-9F1A-62D7C5050680}"/>
              </a:ext>
            </a:extLst>
          </p:cNvPr>
          <p:cNvSpPr txBox="1"/>
          <p:nvPr userDrawn="1"/>
        </p:nvSpPr>
        <p:spPr>
          <a:xfrm>
            <a:off x="9415503" y="1803187"/>
            <a:ext cx="0" cy="0"/>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000048"/>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1557271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Cover 1 - light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E7CA691C-BBA4-0D6C-DFBA-FF6F476B9D60}"/>
              </a:ext>
            </a:extLst>
          </p:cNvPr>
          <p:cNvSpPr/>
          <p:nvPr userDrawn="1"/>
        </p:nvSpPr>
        <p:spPr>
          <a:xfrm rot="2617381">
            <a:off x="7216702" y="-134308"/>
            <a:ext cx="6611229" cy="8042136"/>
          </a:xfrm>
          <a:custGeom>
            <a:avLst/>
            <a:gdLst>
              <a:gd name="connsiteX0" fmla="*/ 148868 w 6611229"/>
              <a:gd name="connsiteY0" fmla="*/ 1553750 h 8042136"/>
              <a:gd name="connsiteX1" fmla="*/ 1779154 w 6611229"/>
              <a:gd name="connsiteY1" fmla="*/ 0 h 8042136"/>
              <a:gd name="connsiteX2" fmla="*/ 6611229 w 6611229"/>
              <a:gd name="connsiteY2" fmla="*/ 5070099 h 8042136"/>
              <a:gd name="connsiteX3" fmla="*/ 3492791 w 6611229"/>
              <a:gd name="connsiteY3" fmla="*/ 8042136 h 8042136"/>
              <a:gd name="connsiteX4" fmla="*/ 0 w 6611229"/>
              <a:gd name="connsiteY4" fmla="*/ 8042136 h 8042136"/>
              <a:gd name="connsiteX5" fmla="*/ 148868 w 6611229"/>
              <a:gd name="connsiteY5" fmla="*/ 1553750 h 804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1229" h="8042136">
                <a:moveTo>
                  <a:pt x="148868" y="1553750"/>
                </a:moveTo>
                <a:lnTo>
                  <a:pt x="1779154" y="0"/>
                </a:lnTo>
                <a:lnTo>
                  <a:pt x="6611229" y="5070099"/>
                </a:lnTo>
                <a:lnTo>
                  <a:pt x="3492791" y="8042136"/>
                </a:lnTo>
                <a:lnTo>
                  <a:pt x="0" y="8042136"/>
                </a:lnTo>
                <a:lnTo>
                  <a:pt x="148868" y="1553750"/>
                </a:lnTo>
                <a:close/>
              </a:path>
            </a:pathLst>
          </a:custGeom>
          <a:blipFill dpi="0" rotWithShape="0">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Freeform: Shape 14">
            <a:extLst>
              <a:ext uri="{FF2B5EF4-FFF2-40B4-BE49-F238E27FC236}">
                <a16:creationId xmlns:a16="http://schemas.microsoft.com/office/drawing/2014/main" id="{BA773BE7-47C7-C56D-7381-6146CB15B4D6}"/>
              </a:ext>
            </a:extLst>
          </p:cNvPr>
          <p:cNvSpPr/>
          <p:nvPr userDrawn="1"/>
        </p:nvSpPr>
        <p:spPr>
          <a:xfrm>
            <a:off x="5089239" y="-91894"/>
            <a:ext cx="4562273" cy="7003915"/>
          </a:xfrm>
          <a:custGeom>
            <a:avLst/>
            <a:gdLst>
              <a:gd name="connsiteX0" fmla="*/ 4562273 w 4562273"/>
              <a:gd name="connsiteY0" fmla="*/ 0 h 7003915"/>
              <a:gd name="connsiteX1" fmla="*/ 0 w 4562273"/>
              <a:gd name="connsiteY1" fmla="*/ 4591455 h 7003915"/>
              <a:gd name="connsiteX2" fmla="*/ 2402732 w 4562273"/>
              <a:gd name="connsiteY2" fmla="*/ 7003915 h 7003915"/>
              <a:gd name="connsiteX3" fmla="*/ 2402732 w 4562273"/>
              <a:gd name="connsiteY3" fmla="*/ 7003915 h 7003915"/>
            </a:gdLst>
            <a:ahLst/>
            <a:cxnLst>
              <a:cxn ang="0">
                <a:pos x="connsiteX0" y="connsiteY0"/>
              </a:cxn>
              <a:cxn ang="0">
                <a:pos x="connsiteX1" y="connsiteY1"/>
              </a:cxn>
              <a:cxn ang="0">
                <a:pos x="connsiteX2" y="connsiteY2"/>
              </a:cxn>
              <a:cxn ang="0">
                <a:pos x="connsiteX3" y="connsiteY3"/>
              </a:cxn>
            </a:cxnLst>
            <a:rect l="l" t="t" r="r" b="b"/>
            <a:pathLst>
              <a:path w="4562273" h="7003915">
                <a:moveTo>
                  <a:pt x="4562273" y="0"/>
                </a:moveTo>
                <a:lnTo>
                  <a:pt x="0" y="4591455"/>
                </a:lnTo>
                <a:lnTo>
                  <a:pt x="2402732" y="7003915"/>
                </a:lnTo>
                <a:lnTo>
                  <a:pt x="2402732" y="7003915"/>
                </a:lnTo>
              </a:path>
            </a:pathLst>
          </a:custGeom>
          <a:noFill/>
          <a:ln w="19050">
            <a:solidFill>
              <a:srgbClr val="44B8F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Freeform: Shape 17">
            <a:extLst>
              <a:ext uri="{FF2B5EF4-FFF2-40B4-BE49-F238E27FC236}">
                <a16:creationId xmlns:a16="http://schemas.microsoft.com/office/drawing/2014/main" id="{6B1E04EA-5ACC-4B7B-4AA3-9287A3FA1373}"/>
              </a:ext>
            </a:extLst>
          </p:cNvPr>
          <p:cNvSpPr/>
          <p:nvPr userDrawn="1"/>
        </p:nvSpPr>
        <p:spPr>
          <a:xfrm rot="2617381">
            <a:off x="9741413" y="1557385"/>
            <a:ext cx="4306803" cy="5170281"/>
          </a:xfrm>
          <a:custGeom>
            <a:avLst/>
            <a:gdLst>
              <a:gd name="connsiteX0" fmla="*/ 118625 w 4306803"/>
              <a:gd name="connsiteY0" fmla="*/ 0 h 5170281"/>
              <a:gd name="connsiteX1" fmla="*/ 4306803 w 4306803"/>
              <a:gd name="connsiteY1" fmla="*/ 4394484 h 5170281"/>
              <a:gd name="connsiteX2" fmla="*/ 3492790 w 4306803"/>
              <a:gd name="connsiteY2" fmla="*/ 5170281 h 5170281"/>
              <a:gd name="connsiteX3" fmla="*/ 0 w 4306803"/>
              <a:gd name="connsiteY3" fmla="*/ 5170281 h 5170281"/>
              <a:gd name="connsiteX4" fmla="*/ 118625 w 4306803"/>
              <a:gd name="connsiteY4" fmla="*/ 0 h 51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803" h="5170281">
                <a:moveTo>
                  <a:pt x="118625" y="0"/>
                </a:moveTo>
                <a:lnTo>
                  <a:pt x="4306803" y="4394484"/>
                </a:lnTo>
                <a:lnTo>
                  <a:pt x="3492790" y="5170281"/>
                </a:lnTo>
                <a:lnTo>
                  <a:pt x="0" y="5170281"/>
                </a:lnTo>
                <a:lnTo>
                  <a:pt x="118625" y="0"/>
                </a:lnTo>
                <a:close/>
              </a:path>
            </a:pathLst>
          </a:custGeom>
          <a:gradFill flip="none" rotWithShape="1">
            <a:gsLst>
              <a:gs pos="100000">
                <a:srgbClr val="1A3673"/>
              </a:gs>
              <a:gs pos="1000">
                <a:schemeClr val="tx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622206" y="2105094"/>
            <a:ext cx="4013200" cy="1828469"/>
          </a:xfrm>
        </p:spPr>
        <p:txBody>
          <a:bodyPr anchor="ctr">
            <a:noAutofit/>
          </a:bodyPr>
          <a:lstStyle>
            <a:lvl1pPr algn="l">
              <a:defRPr sz="3600" b="1">
                <a:solidFill>
                  <a:schemeClr val="tx2"/>
                </a:solidFill>
              </a:defRPr>
            </a:lvl1pPr>
          </a:lstStyle>
          <a:p>
            <a:r>
              <a:rPr lang="en-US"/>
              <a:t>Click to edit Master title style</a:t>
            </a:r>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62277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62220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a:t>Click to edit date</a:t>
            </a:r>
          </a:p>
        </p:txBody>
      </p:sp>
      <p:cxnSp>
        <p:nvCxnSpPr>
          <p:cNvPr id="2" name="Straight Connector 1">
            <a:extLst>
              <a:ext uri="{FF2B5EF4-FFF2-40B4-BE49-F238E27FC236}">
                <a16:creationId xmlns:a16="http://schemas.microsoft.com/office/drawing/2014/main" id="{8F9D2A39-3650-DF09-4930-A6C6B6D7059B}"/>
              </a:ext>
            </a:extLst>
          </p:cNvPr>
          <p:cNvCxnSpPr>
            <a:cxnSpLocks/>
          </p:cNvCxnSpPr>
          <p:nvPr userDrawn="1"/>
        </p:nvCxnSpPr>
        <p:spPr>
          <a:xfrm>
            <a:off x="672356" y="3858144"/>
            <a:ext cx="965508"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68F7C0A-A9F6-D25F-FBA0-03BBB25F797D}"/>
              </a:ext>
            </a:extLst>
          </p:cNvPr>
          <p:cNvGrpSpPr/>
          <p:nvPr userDrawn="1"/>
        </p:nvGrpSpPr>
        <p:grpSpPr>
          <a:xfrm rot="16200000">
            <a:off x="11176696" y="5665332"/>
            <a:ext cx="685895" cy="452691"/>
            <a:chOff x="10659594" y="-257"/>
            <a:chExt cx="1112472" cy="734232"/>
          </a:xfrm>
          <a:solidFill>
            <a:srgbClr val="00B0F0"/>
          </a:solidFill>
        </p:grpSpPr>
        <p:sp>
          <p:nvSpPr>
            <p:cNvPr id="4" name="Freeform: Shape 3">
              <a:extLst>
                <a:ext uri="{FF2B5EF4-FFF2-40B4-BE49-F238E27FC236}">
                  <a16:creationId xmlns:a16="http://schemas.microsoft.com/office/drawing/2014/main" id="{82D4D818-4775-F1B6-094F-F0354658D65A}"/>
                </a:ext>
              </a:extLst>
            </p:cNvPr>
            <p:cNvSpPr/>
            <p:nvPr/>
          </p:nvSpPr>
          <p:spPr>
            <a:xfrm>
              <a:off x="11705150" y="-257"/>
              <a:ext cx="66911" cy="66912"/>
            </a:xfrm>
            <a:custGeom>
              <a:avLst/>
              <a:gdLst>
                <a:gd name="connsiteX0" fmla="*/ 32722 w 66912"/>
                <a:gd name="connsiteY0" fmla="*/ 66840 h 66913"/>
                <a:gd name="connsiteX1" fmla="*/ -734 w 66912"/>
                <a:gd name="connsiteY1" fmla="*/ 33384 h 66913"/>
                <a:gd name="connsiteX2" fmla="*/ 32722 w 66912"/>
                <a:gd name="connsiteY2" fmla="*/ -72 h 66913"/>
                <a:gd name="connsiteX3" fmla="*/ 66178 w 66912"/>
                <a:gd name="connsiteY3" fmla="*/ 33384 h 66913"/>
                <a:gd name="connsiteX4" fmla="*/ 33233 w 66912"/>
                <a:gd name="connsiteY4" fmla="*/ 66840 h 66913"/>
                <a:gd name="connsiteX5" fmla="*/ 32722 w 66912"/>
                <a:gd name="connsiteY5" fmla="*/ 66840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3">
                  <a:moveTo>
                    <a:pt x="32722" y="66840"/>
                  </a:moveTo>
                  <a:cubicBezTo>
                    <a:pt x="14232" y="66840"/>
                    <a:pt x="-734" y="51861"/>
                    <a:pt x="-734" y="33384"/>
                  </a:cubicBezTo>
                  <a:cubicBezTo>
                    <a:pt x="-734" y="14906"/>
                    <a:pt x="14232" y="-72"/>
                    <a:pt x="32722" y="-72"/>
                  </a:cubicBezTo>
                  <a:cubicBezTo>
                    <a:pt x="51187" y="-72"/>
                    <a:pt x="66178" y="14906"/>
                    <a:pt x="66178" y="33384"/>
                  </a:cubicBezTo>
                  <a:cubicBezTo>
                    <a:pt x="66332" y="51718"/>
                    <a:pt x="51570" y="66699"/>
                    <a:pt x="33233" y="66840"/>
                  </a:cubicBezTo>
                  <a:cubicBezTo>
                    <a:pt x="33054" y="66842"/>
                    <a:pt x="32901" y="66842"/>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6" name="Freeform: Shape 5">
              <a:extLst>
                <a:ext uri="{FF2B5EF4-FFF2-40B4-BE49-F238E27FC236}">
                  <a16:creationId xmlns:a16="http://schemas.microsoft.com/office/drawing/2014/main" id="{9C8B4FA5-51DC-82CB-CF53-B57D1825117B}"/>
                </a:ext>
              </a:extLst>
            </p:cNvPr>
            <p:cNvSpPr/>
            <p:nvPr/>
          </p:nvSpPr>
          <p:spPr>
            <a:xfrm>
              <a:off x="11495987"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7" name="Freeform: Shape 6">
              <a:extLst>
                <a:ext uri="{FF2B5EF4-FFF2-40B4-BE49-F238E27FC236}">
                  <a16:creationId xmlns:a16="http://schemas.microsoft.com/office/drawing/2014/main" id="{E10E92AA-96DC-B824-42DA-80DCC399F542}"/>
                </a:ext>
              </a:extLst>
            </p:cNvPr>
            <p:cNvSpPr/>
            <p:nvPr/>
          </p:nvSpPr>
          <p:spPr>
            <a:xfrm>
              <a:off x="11286824"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 name="Freeform: Shape 7">
              <a:extLst>
                <a:ext uri="{FF2B5EF4-FFF2-40B4-BE49-F238E27FC236}">
                  <a16:creationId xmlns:a16="http://schemas.microsoft.com/office/drawing/2014/main" id="{2F203FD3-3684-6F9F-6435-6DB510B13584}"/>
                </a:ext>
              </a:extLst>
            </p:cNvPr>
            <p:cNvSpPr/>
            <p:nvPr/>
          </p:nvSpPr>
          <p:spPr>
            <a:xfrm>
              <a:off x="1170515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42FF8264-06CB-EF9C-9E2C-7925CCB2CE6B}"/>
                </a:ext>
              </a:extLst>
            </p:cNvPr>
            <p:cNvSpPr/>
            <p:nvPr/>
          </p:nvSpPr>
          <p:spPr>
            <a:xfrm>
              <a:off x="11495987"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2" name="Freeform: Shape 11">
              <a:extLst>
                <a:ext uri="{FF2B5EF4-FFF2-40B4-BE49-F238E27FC236}">
                  <a16:creationId xmlns:a16="http://schemas.microsoft.com/office/drawing/2014/main" id="{9ACB9941-9AF9-5255-B878-3092D9EF6D6B}"/>
                </a:ext>
              </a:extLst>
            </p:cNvPr>
            <p:cNvSpPr/>
            <p:nvPr/>
          </p:nvSpPr>
          <p:spPr>
            <a:xfrm>
              <a:off x="11286824"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3" name="Freeform: Shape 12">
              <a:extLst>
                <a:ext uri="{FF2B5EF4-FFF2-40B4-BE49-F238E27FC236}">
                  <a16:creationId xmlns:a16="http://schemas.microsoft.com/office/drawing/2014/main" id="{D48EB23F-2F33-7D0F-FA8C-B83FDB7B7910}"/>
                </a:ext>
              </a:extLst>
            </p:cNvPr>
            <p:cNvSpPr/>
            <p:nvPr/>
          </p:nvSpPr>
          <p:spPr>
            <a:xfrm>
              <a:off x="11705155"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029D6D4F-7049-7DEB-82FA-938FFB4493D0}"/>
                </a:ext>
              </a:extLst>
            </p:cNvPr>
            <p:cNvSpPr/>
            <p:nvPr/>
          </p:nvSpPr>
          <p:spPr>
            <a:xfrm>
              <a:off x="11495993"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0" name="Freeform: Shape 19">
              <a:extLst>
                <a:ext uri="{FF2B5EF4-FFF2-40B4-BE49-F238E27FC236}">
                  <a16:creationId xmlns:a16="http://schemas.microsoft.com/office/drawing/2014/main" id="{89A94563-C147-B7F9-84DD-B5CEEEA1F112}"/>
                </a:ext>
              </a:extLst>
            </p:cNvPr>
            <p:cNvSpPr/>
            <p:nvPr/>
          </p:nvSpPr>
          <p:spPr>
            <a:xfrm>
              <a:off x="11286830"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BAA06483-D0C9-453D-F820-9388EE33F319}"/>
                </a:ext>
              </a:extLst>
            </p:cNvPr>
            <p:cNvSpPr/>
            <p:nvPr/>
          </p:nvSpPr>
          <p:spPr>
            <a:xfrm>
              <a:off x="11077924"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9B40C26D-941D-F506-AFBA-6D0A459C01F5}"/>
                </a:ext>
              </a:extLst>
            </p:cNvPr>
            <p:cNvSpPr/>
            <p:nvPr/>
          </p:nvSpPr>
          <p:spPr>
            <a:xfrm>
              <a:off x="10867750" y="-2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CB43BDEC-D2F2-5839-322B-4AC73C6BD32D}"/>
                </a:ext>
              </a:extLst>
            </p:cNvPr>
            <p:cNvSpPr/>
            <p:nvPr/>
          </p:nvSpPr>
          <p:spPr>
            <a:xfrm>
              <a:off x="10659600"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4" name="Freeform: Shape 23">
              <a:extLst>
                <a:ext uri="{FF2B5EF4-FFF2-40B4-BE49-F238E27FC236}">
                  <a16:creationId xmlns:a16="http://schemas.microsoft.com/office/drawing/2014/main" id="{4059EEC3-211A-188E-64B3-98A4F87685AB}"/>
                </a:ext>
              </a:extLst>
            </p:cNvPr>
            <p:cNvSpPr/>
            <p:nvPr/>
          </p:nvSpPr>
          <p:spPr>
            <a:xfrm>
              <a:off x="11077924"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461B97C0-B52F-CB92-66BC-96EA4D768EA7}"/>
                </a:ext>
              </a:extLst>
            </p:cNvPr>
            <p:cNvSpPr/>
            <p:nvPr/>
          </p:nvSpPr>
          <p:spPr>
            <a:xfrm>
              <a:off x="10867750" y="222200"/>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6" name="Freeform: Shape 25">
              <a:extLst>
                <a:ext uri="{FF2B5EF4-FFF2-40B4-BE49-F238E27FC236}">
                  <a16:creationId xmlns:a16="http://schemas.microsoft.com/office/drawing/2014/main" id="{6CDF1CD4-5A92-CF5B-7D58-C2984AC54E11}"/>
                </a:ext>
              </a:extLst>
            </p:cNvPr>
            <p:cNvSpPr/>
            <p:nvPr/>
          </p:nvSpPr>
          <p:spPr>
            <a:xfrm>
              <a:off x="1065960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7" name="Freeform: Shape 26">
              <a:extLst>
                <a:ext uri="{FF2B5EF4-FFF2-40B4-BE49-F238E27FC236}">
                  <a16:creationId xmlns:a16="http://schemas.microsoft.com/office/drawing/2014/main" id="{C0E67A7C-1D04-ABE3-6B10-6982A5FF37D8}"/>
                </a:ext>
              </a:extLst>
            </p:cNvPr>
            <p:cNvSpPr/>
            <p:nvPr/>
          </p:nvSpPr>
          <p:spPr>
            <a:xfrm>
              <a:off x="1107792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8" name="Freeform: Shape 27">
              <a:extLst>
                <a:ext uri="{FF2B5EF4-FFF2-40B4-BE49-F238E27FC236}">
                  <a16:creationId xmlns:a16="http://schemas.microsoft.com/office/drawing/2014/main" id="{0163B339-11DA-D9B1-7D46-382059B69C6D}"/>
                </a:ext>
              </a:extLst>
            </p:cNvPr>
            <p:cNvSpPr/>
            <p:nvPr/>
          </p:nvSpPr>
          <p:spPr>
            <a:xfrm>
              <a:off x="10867750" y="4446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0"/>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9" name="Freeform: Shape 28">
              <a:extLst>
                <a:ext uri="{FF2B5EF4-FFF2-40B4-BE49-F238E27FC236}">
                  <a16:creationId xmlns:a16="http://schemas.microsoft.com/office/drawing/2014/main" id="{45A86A71-A3D3-721B-97B1-996B55C3387B}"/>
                </a:ext>
              </a:extLst>
            </p:cNvPr>
            <p:cNvSpPr/>
            <p:nvPr/>
          </p:nvSpPr>
          <p:spPr>
            <a:xfrm>
              <a:off x="1065959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0" name="Freeform: Shape 29">
              <a:extLst>
                <a:ext uri="{FF2B5EF4-FFF2-40B4-BE49-F238E27FC236}">
                  <a16:creationId xmlns:a16="http://schemas.microsoft.com/office/drawing/2014/main" id="{7C1CA6BB-9101-A016-090E-42FBE6A98771}"/>
                </a:ext>
              </a:extLst>
            </p:cNvPr>
            <p:cNvSpPr/>
            <p:nvPr/>
          </p:nvSpPr>
          <p:spPr>
            <a:xfrm>
              <a:off x="11705150"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977 w 66911"/>
                <a:gd name="connsiteY5" fmla="*/ 66840 h 66911"/>
                <a:gd name="connsiteX6" fmla="*/ 32722 w 66911"/>
                <a:gd name="connsiteY6"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178" y="51976"/>
                    <a:pt x="51315" y="66840"/>
                    <a:pt x="32977" y="66840"/>
                  </a:cubicBezTo>
                  <a:cubicBezTo>
                    <a:pt x="32901" y="66840"/>
                    <a:pt x="32798"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1" name="Freeform: Shape 30">
              <a:extLst>
                <a:ext uri="{FF2B5EF4-FFF2-40B4-BE49-F238E27FC236}">
                  <a16:creationId xmlns:a16="http://schemas.microsoft.com/office/drawing/2014/main" id="{E693BD4B-BB97-9012-C65E-413F5FD37E16}"/>
                </a:ext>
              </a:extLst>
            </p:cNvPr>
            <p:cNvSpPr/>
            <p:nvPr/>
          </p:nvSpPr>
          <p:spPr>
            <a:xfrm>
              <a:off x="11495983" y="66681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9 h 66911"/>
                <a:gd name="connsiteX4" fmla="*/ 66178 w 66912"/>
                <a:gd name="connsiteY4" fmla="*/ 33638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91"/>
                    <a:pt x="-579" y="52102"/>
                    <a:pt x="-733" y="33638"/>
                  </a:cubicBezTo>
                  <a:cubicBezTo>
                    <a:pt x="-861" y="15160"/>
                    <a:pt x="14003" y="69"/>
                    <a:pt x="32468" y="-71"/>
                  </a:cubicBezTo>
                  <a:cubicBezTo>
                    <a:pt x="50932" y="-212"/>
                    <a:pt x="66026" y="14652"/>
                    <a:pt x="66178" y="33129"/>
                  </a:cubicBezTo>
                  <a:cubicBezTo>
                    <a:pt x="66178" y="33298"/>
                    <a:pt x="66178" y="33469"/>
                    <a:pt x="66178" y="33638"/>
                  </a:cubicBezTo>
                  <a:cubicBezTo>
                    <a:pt x="66178" y="51974"/>
                    <a:pt x="51315"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2" name="Freeform: Shape 31">
              <a:extLst>
                <a:ext uri="{FF2B5EF4-FFF2-40B4-BE49-F238E27FC236}">
                  <a16:creationId xmlns:a16="http://schemas.microsoft.com/office/drawing/2014/main" id="{1BEDA6A6-C90E-F5BE-0BF0-270E5D9EF39A}"/>
                </a:ext>
              </a:extLst>
            </p:cNvPr>
            <p:cNvSpPr/>
            <p:nvPr/>
          </p:nvSpPr>
          <p:spPr>
            <a:xfrm>
              <a:off x="11286813" y="667065"/>
              <a:ext cx="66911" cy="66910"/>
            </a:xfrm>
            <a:custGeom>
              <a:avLst/>
              <a:gdLst>
                <a:gd name="connsiteX0" fmla="*/ 66912 w 66911"/>
                <a:gd name="connsiteY0" fmla="*/ 33456 h 66911"/>
                <a:gd name="connsiteX1" fmla="*/ 33456 w 66911"/>
                <a:gd name="connsiteY1" fmla="*/ 66912 h 66911"/>
                <a:gd name="connsiteX2" fmla="*/ 0 w 66911"/>
                <a:gd name="connsiteY2" fmla="*/ 33456 h 66911"/>
                <a:gd name="connsiteX3" fmla="*/ 33456 w 66911"/>
                <a:gd name="connsiteY3" fmla="*/ 0 h 66911"/>
                <a:gd name="connsiteX4" fmla="*/ 66912 w 66911"/>
                <a:gd name="connsiteY4" fmla="*/ 33456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66912" y="33456"/>
                  </a:moveTo>
                  <a:cubicBezTo>
                    <a:pt x="66912" y="51933"/>
                    <a:pt x="51933" y="66912"/>
                    <a:pt x="33456" y="66912"/>
                  </a:cubicBezTo>
                  <a:cubicBezTo>
                    <a:pt x="14979" y="66912"/>
                    <a:pt x="0" y="51933"/>
                    <a:pt x="0" y="33456"/>
                  </a:cubicBezTo>
                  <a:cubicBezTo>
                    <a:pt x="0" y="14979"/>
                    <a:pt x="14979" y="0"/>
                    <a:pt x="33456" y="0"/>
                  </a:cubicBezTo>
                  <a:cubicBezTo>
                    <a:pt x="51933" y="0"/>
                    <a:pt x="66912" y="14979"/>
                    <a:pt x="66912" y="33456"/>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3" name="Freeform: Shape 32">
              <a:extLst>
                <a:ext uri="{FF2B5EF4-FFF2-40B4-BE49-F238E27FC236}">
                  <a16:creationId xmlns:a16="http://schemas.microsoft.com/office/drawing/2014/main" id="{9C800176-A389-87A5-CF68-038674AE0BD4}"/>
                </a:ext>
              </a:extLst>
            </p:cNvPr>
            <p:cNvSpPr/>
            <p:nvPr/>
          </p:nvSpPr>
          <p:spPr>
            <a:xfrm>
              <a:off x="11077903"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4" name="Freeform: Shape 33">
              <a:extLst>
                <a:ext uri="{FF2B5EF4-FFF2-40B4-BE49-F238E27FC236}">
                  <a16:creationId xmlns:a16="http://schemas.microsoft.com/office/drawing/2014/main" id="{A2B1927A-F8E8-CAC4-58CF-9DAF2B696B9E}"/>
                </a:ext>
              </a:extLst>
            </p:cNvPr>
            <p:cNvSpPr/>
            <p:nvPr/>
          </p:nvSpPr>
          <p:spPr>
            <a:xfrm>
              <a:off x="10868761" y="666816"/>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2F4DD891-EEF9-0674-F744-F4D6BE9AF76F}"/>
                </a:ext>
              </a:extLst>
            </p:cNvPr>
            <p:cNvSpPr/>
            <p:nvPr/>
          </p:nvSpPr>
          <p:spPr>
            <a:xfrm>
              <a:off x="10659666" y="666820"/>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cxnSp>
        <p:nvCxnSpPr>
          <p:cNvPr id="36" name="Straight Connector 35">
            <a:extLst>
              <a:ext uri="{FF2B5EF4-FFF2-40B4-BE49-F238E27FC236}">
                <a16:creationId xmlns:a16="http://schemas.microsoft.com/office/drawing/2014/main" id="{FADD8B95-9844-2352-A666-E56A7D400F77}"/>
              </a:ext>
            </a:extLst>
          </p:cNvPr>
          <p:cNvCxnSpPr>
            <a:cxnSpLocks/>
          </p:cNvCxnSpPr>
          <p:nvPr userDrawn="1"/>
        </p:nvCxnSpPr>
        <p:spPr>
          <a:xfrm>
            <a:off x="1066992" y="3858144"/>
            <a:ext cx="3033370" cy="0"/>
          </a:xfrm>
          <a:prstGeom prst="line">
            <a:avLst/>
          </a:prstGeom>
          <a:ln w="76200" cap="rnd">
            <a:solidFill>
              <a:srgbClr val="00B0F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91220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a:p>
        </p:txBody>
      </p:sp>
    </p:spTree>
    <p:extLst>
      <p:ext uri="{BB962C8B-B14F-4D97-AF65-F5344CB8AC3E}">
        <p14:creationId xmlns:p14="http://schemas.microsoft.com/office/powerpoint/2010/main" val="1346236172"/>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only - light">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201"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200" y="557785"/>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Tree>
    <p:extLst>
      <p:ext uri="{BB962C8B-B14F-4D97-AF65-F5344CB8AC3E}">
        <p14:creationId xmlns:p14="http://schemas.microsoft.com/office/powerpoint/2010/main" val="70268083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Divider 1 -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4388731" y="2749060"/>
            <a:ext cx="6642435" cy="2031325"/>
          </a:xfrm>
        </p:spPr>
        <p:txBody>
          <a:bodyPr anchor="ctr" anchorCtr="0"/>
          <a:lstStyle>
            <a:lvl1pPr algn="l">
              <a:defRPr sz="4400" b="1">
                <a:solidFill>
                  <a:schemeClr val="tx2"/>
                </a:solidFill>
              </a:defRPr>
            </a:lvl1pPr>
          </a:lstStyle>
          <a:p>
            <a:r>
              <a:rPr lang="en-US"/>
              <a:t>Click to edit Master title style, copy can go here on one or two lines</a:t>
            </a:r>
          </a:p>
        </p:txBody>
      </p:sp>
      <p:sp>
        <p:nvSpPr>
          <p:cNvPr id="2" name="Freeform: Shape 1">
            <a:extLst>
              <a:ext uri="{FF2B5EF4-FFF2-40B4-BE49-F238E27FC236}">
                <a16:creationId xmlns:a16="http://schemas.microsoft.com/office/drawing/2014/main" id="{77557EBD-6F35-0A59-4863-1A1FF5125A20}"/>
              </a:ext>
            </a:extLst>
          </p:cNvPr>
          <p:cNvSpPr/>
          <p:nvPr userDrawn="1"/>
        </p:nvSpPr>
        <p:spPr>
          <a:xfrm flipH="1">
            <a:off x="204609" y="1"/>
            <a:ext cx="3838373" cy="6273874"/>
          </a:xfrm>
          <a:custGeom>
            <a:avLst/>
            <a:gdLst>
              <a:gd name="connsiteX0" fmla="*/ 4562273 w 4562273"/>
              <a:gd name="connsiteY0" fmla="*/ 0 h 7003915"/>
              <a:gd name="connsiteX1" fmla="*/ 0 w 4562273"/>
              <a:gd name="connsiteY1" fmla="*/ 4591455 h 7003915"/>
              <a:gd name="connsiteX2" fmla="*/ 2402732 w 4562273"/>
              <a:gd name="connsiteY2" fmla="*/ 7003915 h 7003915"/>
              <a:gd name="connsiteX3" fmla="*/ 2402732 w 4562273"/>
              <a:gd name="connsiteY3" fmla="*/ 7003915 h 7003915"/>
              <a:gd name="connsiteX0" fmla="*/ 3838373 w 3838373"/>
              <a:gd name="connsiteY0" fmla="*/ 0 h 6165715"/>
              <a:gd name="connsiteX1" fmla="*/ 0 w 3838373"/>
              <a:gd name="connsiteY1" fmla="*/ 3753255 h 6165715"/>
              <a:gd name="connsiteX2" fmla="*/ 2402732 w 3838373"/>
              <a:gd name="connsiteY2" fmla="*/ 6165715 h 6165715"/>
              <a:gd name="connsiteX3" fmla="*/ 2402732 w 3838373"/>
              <a:gd name="connsiteY3" fmla="*/ 6165715 h 6165715"/>
              <a:gd name="connsiteX0" fmla="*/ 3838373 w 3838373"/>
              <a:gd name="connsiteY0" fmla="*/ 0 h 6229215"/>
              <a:gd name="connsiteX1" fmla="*/ 0 w 3838373"/>
              <a:gd name="connsiteY1" fmla="*/ 3753255 h 6229215"/>
              <a:gd name="connsiteX2" fmla="*/ 2402732 w 3838373"/>
              <a:gd name="connsiteY2" fmla="*/ 6165715 h 6229215"/>
              <a:gd name="connsiteX3" fmla="*/ 2555132 w 3838373"/>
              <a:gd name="connsiteY3" fmla="*/ 6229215 h 6229215"/>
              <a:gd name="connsiteX0" fmla="*/ 3838373 w 3838373"/>
              <a:gd name="connsiteY0" fmla="*/ 0 h 6165715"/>
              <a:gd name="connsiteX1" fmla="*/ 0 w 3838373"/>
              <a:gd name="connsiteY1" fmla="*/ 3753255 h 6165715"/>
              <a:gd name="connsiteX2" fmla="*/ 2402732 w 3838373"/>
              <a:gd name="connsiteY2" fmla="*/ 6165715 h 6165715"/>
              <a:gd name="connsiteX0" fmla="*/ 3838373 w 3838373"/>
              <a:gd name="connsiteY0" fmla="*/ 0 h 6203815"/>
              <a:gd name="connsiteX1" fmla="*/ 0 w 3838373"/>
              <a:gd name="connsiteY1" fmla="*/ 3753255 h 6203815"/>
              <a:gd name="connsiteX2" fmla="*/ 2567832 w 3838373"/>
              <a:gd name="connsiteY2" fmla="*/ 6203815 h 6203815"/>
            </a:gdLst>
            <a:ahLst/>
            <a:cxnLst>
              <a:cxn ang="0">
                <a:pos x="connsiteX0" y="connsiteY0"/>
              </a:cxn>
              <a:cxn ang="0">
                <a:pos x="connsiteX1" y="connsiteY1"/>
              </a:cxn>
              <a:cxn ang="0">
                <a:pos x="connsiteX2" y="connsiteY2"/>
              </a:cxn>
            </a:cxnLst>
            <a:rect l="l" t="t" r="r" b="b"/>
            <a:pathLst>
              <a:path w="3838373" h="6203815">
                <a:moveTo>
                  <a:pt x="3838373" y="0"/>
                </a:moveTo>
                <a:lnTo>
                  <a:pt x="0" y="3753255"/>
                </a:lnTo>
                <a:lnTo>
                  <a:pt x="2567832" y="6203815"/>
                </a:lnTo>
              </a:path>
            </a:pathLst>
          </a:custGeom>
          <a:noFill/>
          <a:ln w="19050">
            <a:solidFill>
              <a:srgbClr val="44B8F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Freeform: Shape 3">
            <a:extLst>
              <a:ext uri="{FF2B5EF4-FFF2-40B4-BE49-F238E27FC236}">
                <a16:creationId xmlns:a16="http://schemas.microsoft.com/office/drawing/2014/main" id="{60FB3773-9FC5-B348-63EE-867327DCFBF0}"/>
              </a:ext>
            </a:extLst>
          </p:cNvPr>
          <p:cNvSpPr/>
          <p:nvPr userDrawn="1"/>
        </p:nvSpPr>
        <p:spPr>
          <a:xfrm rot="18982619" flipH="1">
            <a:off x="-1916455" y="696098"/>
            <a:ext cx="4474726" cy="5371871"/>
          </a:xfrm>
          <a:custGeom>
            <a:avLst/>
            <a:gdLst>
              <a:gd name="connsiteX0" fmla="*/ 118625 w 4306803"/>
              <a:gd name="connsiteY0" fmla="*/ 0 h 5170281"/>
              <a:gd name="connsiteX1" fmla="*/ 4306803 w 4306803"/>
              <a:gd name="connsiteY1" fmla="*/ 4394484 h 5170281"/>
              <a:gd name="connsiteX2" fmla="*/ 3492790 w 4306803"/>
              <a:gd name="connsiteY2" fmla="*/ 5170281 h 5170281"/>
              <a:gd name="connsiteX3" fmla="*/ 0 w 4306803"/>
              <a:gd name="connsiteY3" fmla="*/ 5170281 h 5170281"/>
              <a:gd name="connsiteX4" fmla="*/ 118625 w 4306803"/>
              <a:gd name="connsiteY4" fmla="*/ 0 h 51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803" h="5170281">
                <a:moveTo>
                  <a:pt x="118625" y="0"/>
                </a:moveTo>
                <a:lnTo>
                  <a:pt x="4306803" y="4394484"/>
                </a:lnTo>
                <a:lnTo>
                  <a:pt x="3492790" y="5170281"/>
                </a:lnTo>
                <a:lnTo>
                  <a:pt x="0" y="5170281"/>
                </a:lnTo>
                <a:lnTo>
                  <a:pt x="118625" y="0"/>
                </a:lnTo>
                <a:close/>
              </a:path>
            </a:pathLst>
          </a:custGeom>
          <a:blipFill dpi="0" rotWithShape="0">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nvGrpSpPr>
          <p:cNvPr id="37" name="Group 36">
            <a:extLst>
              <a:ext uri="{FF2B5EF4-FFF2-40B4-BE49-F238E27FC236}">
                <a16:creationId xmlns:a16="http://schemas.microsoft.com/office/drawing/2014/main" id="{1A3C23CB-EF57-0ED8-443C-9A84E2569331}"/>
              </a:ext>
            </a:extLst>
          </p:cNvPr>
          <p:cNvGrpSpPr/>
          <p:nvPr userDrawn="1"/>
        </p:nvGrpSpPr>
        <p:grpSpPr>
          <a:xfrm>
            <a:off x="4421131" y="3266889"/>
            <a:ext cx="2698636" cy="0"/>
            <a:chOff x="4507756" y="3858144"/>
            <a:chExt cx="2698636" cy="0"/>
          </a:xfrm>
        </p:grpSpPr>
        <p:cxnSp>
          <p:nvCxnSpPr>
            <p:cNvPr id="38" name="Straight Connector 37">
              <a:extLst>
                <a:ext uri="{FF2B5EF4-FFF2-40B4-BE49-F238E27FC236}">
                  <a16:creationId xmlns:a16="http://schemas.microsoft.com/office/drawing/2014/main" id="{B50EAD50-2156-CE7A-6744-B73E23C8B6E9}"/>
                </a:ext>
              </a:extLst>
            </p:cNvPr>
            <p:cNvCxnSpPr>
              <a:cxnSpLocks/>
            </p:cNvCxnSpPr>
            <p:nvPr/>
          </p:nvCxnSpPr>
          <p:spPr>
            <a:xfrm>
              <a:off x="4507756" y="3858144"/>
              <a:ext cx="965508"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CA43BD-BD33-4245-8572-8DF61F0CDA53}"/>
                </a:ext>
              </a:extLst>
            </p:cNvPr>
            <p:cNvCxnSpPr>
              <a:cxnSpLocks/>
            </p:cNvCxnSpPr>
            <p:nvPr/>
          </p:nvCxnSpPr>
          <p:spPr>
            <a:xfrm>
              <a:off x="4902392" y="3858144"/>
              <a:ext cx="2304000" cy="0"/>
            </a:xfrm>
            <a:prstGeom prst="line">
              <a:avLst/>
            </a:prstGeom>
            <a:ln w="762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1227F1D8-60A3-12E6-4FAE-AB3D1D8A8E65}"/>
              </a:ext>
            </a:extLst>
          </p:cNvPr>
          <p:cNvSpPr/>
          <p:nvPr userDrawn="1"/>
        </p:nvSpPr>
        <p:spPr>
          <a:xfrm rot="18982619" flipH="1">
            <a:off x="-1015180" y="3329768"/>
            <a:ext cx="2369340" cy="2844373"/>
          </a:xfrm>
          <a:custGeom>
            <a:avLst/>
            <a:gdLst>
              <a:gd name="connsiteX0" fmla="*/ 118625 w 4306803"/>
              <a:gd name="connsiteY0" fmla="*/ 0 h 5170281"/>
              <a:gd name="connsiteX1" fmla="*/ 4306803 w 4306803"/>
              <a:gd name="connsiteY1" fmla="*/ 4394484 h 5170281"/>
              <a:gd name="connsiteX2" fmla="*/ 3492790 w 4306803"/>
              <a:gd name="connsiteY2" fmla="*/ 5170281 h 5170281"/>
              <a:gd name="connsiteX3" fmla="*/ 0 w 4306803"/>
              <a:gd name="connsiteY3" fmla="*/ 5170281 h 5170281"/>
              <a:gd name="connsiteX4" fmla="*/ 118625 w 4306803"/>
              <a:gd name="connsiteY4" fmla="*/ 0 h 51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803" h="5170281">
                <a:moveTo>
                  <a:pt x="118625" y="0"/>
                </a:moveTo>
                <a:lnTo>
                  <a:pt x="4306803" y="4394484"/>
                </a:lnTo>
                <a:lnTo>
                  <a:pt x="3492790" y="5170281"/>
                </a:lnTo>
                <a:lnTo>
                  <a:pt x="0" y="5170281"/>
                </a:lnTo>
                <a:lnTo>
                  <a:pt x="118625" y="0"/>
                </a:lnTo>
                <a:close/>
              </a:path>
            </a:pathLst>
          </a:custGeom>
          <a:gradFill flip="none" rotWithShape="1">
            <a:gsLst>
              <a:gs pos="100000">
                <a:srgbClr val="1A3673"/>
              </a:gs>
              <a:gs pos="1000">
                <a:schemeClr val="tx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nvGrpSpPr>
          <p:cNvPr id="11" name="Group 10">
            <a:extLst>
              <a:ext uri="{FF2B5EF4-FFF2-40B4-BE49-F238E27FC236}">
                <a16:creationId xmlns:a16="http://schemas.microsoft.com/office/drawing/2014/main" id="{BE4D9516-14B9-D839-87D6-4E8453930D43}"/>
              </a:ext>
            </a:extLst>
          </p:cNvPr>
          <p:cNvGrpSpPr/>
          <p:nvPr userDrawn="1"/>
        </p:nvGrpSpPr>
        <p:grpSpPr>
          <a:xfrm rot="5400000" flipH="1">
            <a:off x="205386" y="5197295"/>
            <a:ext cx="712638" cy="470342"/>
            <a:chOff x="10659594" y="-257"/>
            <a:chExt cx="1112472" cy="734232"/>
          </a:xfrm>
          <a:solidFill>
            <a:srgbClr val="00B0F0"/>
          </a:solidFill>
        </p:grpSpPr>
        <p:sp>
          <p:nvSpPr>
            <p:cNvPr id="13" name="Freeform: Shape 12">
              <a:extLst>
                <a:ext uri="{FF2B5EF4-FFF2-40B4-BE49-F238E27FC236}">
                  <a16:creationId xmlns:a16="http://schemas.microsoft.com/office/drawing/2014/main" id="{73F9E3A9-457C-A391-CAC6-5CCC66EBF0BA}"/>
                </a:ext>
              </a:extLst>
            </p:cNvPr>
            <p:cNvSpPr/>
            <p:nvPr/>
          </p:nvSpPr>
          <p:spPr>
            <a:xfrm>
              <a:off x="11705150" y="-257"/>
              <a:ext cx="66911" cy="66912"/>
            </a:xfrm>
            <a:custGeom>
              <a:avLst/>
              <a:gdLst>
                <a:gd name="connsiteX0" fmla="*/ 32722 w 66912"/>
                <a:gd name="connsiteY0" fmla="*/ 66840 h 66913"/>
                <a:gd name="connsiteX1" fmla="*/ -734 w 66912"/>
                <a:gd name="connsiteY1" fmla="*/ 33384 h 66913"/>
                <a:gd name="connsiteX2" fmla="*/ 32722 w 66912"/>
                <a:gd name="connsiteY2" fmla="*/ -72 h 66913"/>
                <a:gd name="connsiteX3" fmla="*/ 66178 w 66912"/>
                <a:gd name="connsiteY3" fmla="*/ 33384 h 66913"/>
                <a:gd name="connsiteX4" fmla="*/ 33233 w 66912"/>
                <a:gd name="connsiteY4" fmla="*/ 66840 h 66913"/>
                <a:gd name="connsiteX5" fmla="*/ 32722 w 66912"/>
                <a:gd name="connsiteY5" fmla="*/ 66840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3">
                  <a:moveTo>
                    <a:pt x="32722" y="66840"/>
                  </a:moveTo>
                  <a:cubicBezTo>
                    <a:pt x="14232" y="66840"/>
                    <a:pt x="-734" y="51861"/>
                    <a:pt x="-734" y="33384"/>
                  </a:cubicBezTo>
                  <a:cubicBezTo>
                    <a:pt x="-734" y="14906"/>
                    <a:pt x="14232" y="-72"/>
                    <a:pt x="32722" y="-72"/>
                  </a:cubicBezTo>
                  <a:cubicBezTo>
                    <a:pt x="51187" y="-72"/>
                    <a:pt x="66178" y="14906"/>
                    <a:pt x="66178" y="33384"/>
                  </a:cubicBezTo>
                  <a:cubicBezTo>
                    <a:pt x="66332" y="51718"/>
                    <a:pt x="51570" y="66699"/>
                    <a:pt x="33233" y="66840"/>
                  </a:cubicBezTo>
                  <a:cubicBezTo>
                    <a:pt x="33054" y="66842"/>
                    <a:pt x="32901" y="66842"/>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426C702D-2730-8FEC-9886-F0D4F72151EA}"/>
                </a:ext>
              </a:extLst>
            </p:cNvPr>
            <p:cNvSpPr/>
            <p:nvPr/>
          </p:nvSpPr>
          <p:spPr>
            <a:xfrm>
              <a:off x="11495987"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5" name="Freeform: Shape 14">
              <a:extLst>
                <a:ext uri="{FF2B5EF4-FFF2-40B4-BE49-F238E27FC236}">
                  <a16:creationId xmlns:a16="http://schemas.microsoft.com/office/drawing/2014/main" id="{E3320B91-B00D-5298-84FC-C0DFDDAF0AB3}"/>
                </a:ext>
              </a:extLst>
            </p:cNvPr>
            <p:cNvSpPr/>
            <p:nvPr/>
          </p:nvSpPr>
          <p:spPr>
            <a:xfrm>
              <a:off x="11286824"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6" name="Freeform: Shape 15">
              <a:extLst>
                <a:ext uri="{FF2B5EF4-FFF2-40B4-BE49-F238E27FC236}">
                  <a16:creationId xmlns:a16="http://schemas.microsoft.com/office/drawing/2014/main" id="{0CE511A0-E885-7A4F-F5C9-18FB87216097}"/>
                </a:ext>
              </a:extLst>
            </p:cNvPr>
            <p:cNvSpPr/>
            <p:nvPr/>
          </p:nvSpPr>
          <p:spPr>
            <a:xfrm>
              <a:off x="1170515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7" name="Freeform: Shape 16">
              <a:extLst>
                <a:ext uri="{FF2B5EF4-FFF2-40B4-BE49-F238E27FC236}">
                  <a16:creationId xmlns:a16="http://schemas.microsoft.com/office/drawing/2014/main" id="{8A36C88A-DFB5-2209-6FCA-B7E64EC8809B}"/>
                </a:ext>
              </a:extLst>
            </p:cNvPr>
            <p:cNvSpPr/>
            <p:nvPr/>
          </p:nvSpPr>
          <p:spPr>
            <a:xfrm>
              <a:off x="11495987"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8" name="Freeform: Shape 17">
              <a:extLst>
                <a:ext uri="{FF2B5EF4-FFF2-40B4-BE49-F238E27FC236}">
                  <a16:creationId xmlns:a16="http://schemas.microsoft.com/office/drawing/2014/main" id="{DDD2E9BC-CE01-0E13-1495-8EC5E2669993}"/>
                </a:ext>
              </a:extLst>
            </p:cNvPr>
            <p:cNvSpPr/>
            <p:nvPr/>
          </p:nvSpPr>
          <p:spPr>
            <a:xfrm>
              <a:off x="11286824"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A427DBBB-8B46-91CB-DFB0-A6FF0565D408}"/>
                </a:ext>
              </a:extLst>
            </p:cNvPr>
            <p:cNvSpPr/>
            <p:nvPr/>
          </p:nvSpPr>
          <p:spPr>
            <a:xfrm>
              <a:off x="11705155"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0" name="Freeform: Shape 19">
              <a:extLst>
                <a:ext uri="{FF2B5EF4-FFF2-40B4-BE49-F238E27FC236}">
                  <a16:creationId xmlns:a16="http://schemas.microsoft.com/office/drawing/2014/main" id="{33BAA36F-2D50-C7DB-3823-7AFCE0E9E471}"/>
                </a:ext>
              </a:extLst>
            </p:cNvPr>
            <p:cNvSpPr/>
            <p:nvPr/>
          </p:nvSpPr>
          <p:spPr>
            <a:xfrm>
              <a:off x="11495993"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48B37FF4-058C-3535-1F06-0C84EA6A9ACB}"/>
                </a:ext>
              </a:extLst>
            </p:cNvPr>
            <p:cNvSpPr/>
            <p:nvPr/>
          </p:nvSpPr>
          <p:spPr>
            <a:xfrm>
              <a:off x="11286830"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234FCA4E-B9D1-E4C9-83BC-9C67757F7A53}"/>
                </a:ext>
              </a:extLst>
            </p:cNvPr>
            <p:cNvSpPr/>
            <p:nvPr/>
          </p:nvSpPr>
          <p:spPr>
            <a:xfrm>
              <a:off x="11077924"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91990C54-B955-E601-7B8E-F91AC07427E7}"/>
                </a:ext>
              </a:extLst>
            </p:cNvPr>
            <p:cNvSpPr/>
            <p:nvPr/>
          </p:nvSpPr>
          <p:spPr>
            <a:xfrm>
              <a:off x="10867750" y="-2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4" name="Freeform: Shape 23">
              <a:extLst>
                <a:ext uri="{FF2B5EF4-FFF2-40B4-BE49-F238E27FC236}">
                  <a16:creationId xmlns:a16="http://schemas.microsoft.com/office/drawing/2014/main" id="{DC3F810A-9748-74B7-4BD7-CAE0C5FCC50E}"/>
                </a:ext>
              </a:extLst>
            </p:cNvPr>
            <p:cNvSpPr/>
            <p:nvPr/>
          </p:nvSpPr>
          <p:spPr>
            <a:xfrm>
              <a:off x="10659600"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D1C1408C-8F37-BE71-0DAA-530A093FC7BD}"/>
                </a:ext>
              </a:extLst>
            </p:cNvPr>
            <p:cNvSpPr/>
            <p:nvPr/>
          </p:nvSpPr>
          <p:spPr>
            <a:xfrm>
              <a:off x="11077924"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6" name="Freeform: Shape 25">
              <a:extLst>
                <a:ext uri="{FF2B5EF4-FFF2-40B4-BE49-F238E27FC236}">
                  <a16:creationId xmlns:a16="http://schemas.microsoft.com/office/drawing/2014/main" id="{3C70A857-2884-2236-D417-975046C098DB}"/>
                </a:ext>
              </a:extLst>
            </p:cNvPr>
            <p:cNvSpPr/>
            <p:nvPr/>
          </p:nvSpPr>
          <p:spPr>
            <a:xfrm>
              <a:off x="10867750" y="222200"/>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7" name="Freeform: Shape 26">
              <a:extLst>
                <a:ext uri="{FF2B5EF4-FFF2-40B4-BE49-F238E27FC236}">
                  <a16:creationId xmlns:a16="http://schemas.microsoft.com/office/drawing/2014/main" id="{5A278443-E3C2-660C-68CD-71C53469600B}"/>
                </a:ext>
              </a:extLst>
            </p:cNvPr>
            <p:cNvSpPr/>
            <p:nvPr/>
          </p:nvSpPr>
          <p:spPr>
            <a:xfrm>
              <a:off x="1065960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8" name="Freeform: Shape 27">
              <a:extLst>
                <a:ext uri="{FF2B5EF4-FFF2-40B4-BE49-F238E27FC236}">
                  <a16:creationId xmlns:a16="http://schemas.microsoft.com/office/drawing/2014/main" id="{9B8B643B-9F9A-0960-60E2-DFF4FA6662A8}"/>
                </a:ext>
              </a:extLst>
            </p:cNvPr>
            <p:cNvSpPr/>
            <p:nvPr/>
          </p:nvSpPr>
          <p:spPr>
            <a:xfrm>
              <a:off x="1107792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9" name="Freeform: Shape 28">
              <a:extLst>
                <a:ext uri="{FF2B5EF4-FFF2-40B4-BE49-F238E27FC236}">
                  <a16:creationId xmlns:a16="http://schemas.microsoft.com/office/drawing/2014/main" id="{D5C48293-D46F-93A2-9821-A56161745B64}"/>
                </a:ext>
              </a:extLst>
            </p:cNvPr>
            <p:cNvSpPr/>
            <p:nvPr/>
          </p:nvSpPr>
          <p:spPr>
            <a:xfrm>
              <a:off x="10867750" y="4446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0"/>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0" name="Freeform: Shape 29">
              <a:extLst>
                <a:ext uri="{FF2B5EF4-FFF2-40B4-BE49-F238E27FC236}">
                  <a16:creationId xmlns:a16="http://schemas.microsoft.com/office/drawing/2014/main" id="{AA1161EB-04DC-E664-E6C4-8ED792728B6A}"/>
                </a:ext>
              </a:extLst>
            </p:cNvPr>
            <p:cNvSpPr/>
            <p:nvPr/>
          </p:nvSpPr>
          <p:spPr>
            <a:xfrm>
              <a:off x="1065959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1" name="Freeform: Shape 30">
              <a:extLst>
                <a:ext uri="{FF2B5EF4-FFF2-40B4-BE49-F238E27FC236}">
                  <a16:creationId xmlns:a16="http://schemas.microsoft.com/office/drawing/2014/main" id="{BB5DB3D0-0AF7-EA27-2B20-07CFFDC2DE4D}"/>
                </a:ext>
              </a:extLst>
            </p:cNvPr>
            <p:cNvSpPr/>
            <p:nvPr/>
          </p:nvSpPr>
          <p:spPr>
            <a:xfrm>
              <a:off x="11705150"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977 w 66911"/>
                <a:gd name="connsiteY5" fmla="*/ 66840 h 66911"/>
                <a:gd name="connsiteX6" fmla="*/ 32722 w 66911"/>
                <a:gd name="connsiteY6"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178" y="51976"/>
                    <a:pt x="51315" y="66840"/>
                    <a:pt x="32977" y="66840"/>
                  </a:cubicBezTo>
                  <a:cubicBezTo>
                    <a:pt x="32901" y="66840"/>
                    <a:pt x="32798"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2" name="Freeform: Shape 31">
              <a:extLst>
                <a:ext uri="{FF2B5EF4-FFF2-40B4-BE49-F238E27FC236}">
                  <a16:creationId xmlns:a16="http://schemas.microsoft.com/office/drawing/2014/main" id="{0900C577-B22F-9D9F-695B-A7DE9E7B6BE8}"/>
                </a:ext>
              </a:extLst>
            </p:cNvPr>
            <p:cNvSpPr/>
            <p:nvPr/>
          </p:nvSpPr>
          <p:spPr>
            <a:xfrm>
              <a:off x="11495983" y="66681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9 h 66911"/>
                <a:gd name="connsiteX4" fmla="*/ 66178 w 66912"/>
                <a:gd name="connsiteY4" fmla="*/ 33638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91"/>
                    <a:pt x="-579" y="52102"/>
                    <a:pt x="-733" y="33638"/>
                  </a:cubicBezTo>
                  <a:cubicBezTo>
                    <a:pt x="-861" y="15160"/>
                    <a:pt x="14003" y="69"/>
                    <a:pt x="32468" y="-71"/>
                  </a:cubicBezTo>
                  <a:cubicBezTo>
                    <a:pt x="50932" y="-212"/>
                    <a:pt x="66026" y="14652"/>
                    <a:pt x="66178" y="33129"/>
                  </a:cubicBezTo>
                  <a:cubicBezTo>
                    <a:pt x="66178" y="33298"/>
                    <a:pt x="66178" y="33469"/>
                    <a:pt x="66178" y="33638"/>
                  </a:cubicBezTo>
                  <a:cubicBezTo>
                    <a:pt x="66178" y="51974"/>
                    <a:pt x="51315"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3" name="Freeform: Shape 32">
              <a:extLst>
                <a:ext uri="{FF2B5EF4-FFF2-40B4-BE49-F238E27FC236}">
                  <a16:creationId xmlns:a16="http://schemas.microsoft.com/office/drawing/2014/main" id="{945EC528-EA23-F1A7-8080-4EF1E8E9412D}"/>
                </a:ext>
              </a:extLst>
            </p:cNvPr>
            <p:cNvSpPr/>
            <p:nvPr/>
          </p:nvSpPr>
          <p:spPr>
            <a:xfrm>
              <a:off x="11286813" y="667065"/>
              <a:ext cx="66911" cy="66910"/>
            </a:xfrm>
            <a:custGeom>
              <a:avLst/>
              <a:gdLst>
                <a:gd name="connsiteX0" fmla="*/ 66912 w 66911"/>
                <a:gd name="connsiteY0" fmla="*/ 33456 h 66911"/>
                <a:gd name="connsiteX1" fmla="*/ 33456 w 66911"/>
                <a:gd name="connsiteY1" fmla="*/ 66912 h 66911"/>
                <a:gd name="connsiteX2" fmla="*/ 0 w 66911"/>
                <a:gd name="connsiteY2" fmla="*/ 33456 h 66911"/>
                <a:gd name="connsiteX3" fmla="*/ 33456 w 66911"/>
                <a:gd name="connsiteY3" fmla="*/ 0 h 66911"/>
                <a:gd name="connsiteX4" fmla="*/ 66912 w 66911"/>
                <a:gd name="connsiteY4" fmla="*/ 33456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66912" y="33456"/>
                  </a:moveTo>
                  <a:cubicBezTo>
                    <a:pt x="66912" y="51933"/>
                    <a:pt x="51933" y="66912"/>
                    <a:pt x="33456" y="66912"/>
                  </a:cubicBezTo>
                  <a:cubicBezTo>
                    <a:pt x="14979" y="66912"/>
                    <a:pt x="0" y="51933"/>
                    <a:pt x="0" y="33456"/>
                  </a:cubicBezTo>
                  <a:cubicBezTo>
                    <a:pt x="0" y="14979"/>
                    <a:pt x="14979" y="0"/>
                    <a:pt x="33456" y="0"/>
                  </a:cubicBezTo>
                  <a:cubicBezTo>
                    <a:pt x="51933" y="0"/>
                    <a:pt x="66912" y="14979"/>
                    <a:pt x="66912" y="33456"/>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4" name="Freeform: Shape 33">
              <a:extLst>
                <a:ext uri="{FF2B5EF4-FFF2-40B4-BE49-F238E27FC236}">
                  <a16:creationId xmlns:a16="http://schemas.microsoft.com/office/drawing/2014/main" id="{E1296FAA-DAD4-E48B-74F5-008BAC756EDA}"/>
                </a:ext>
              </a:extLst>
            </p:cNvPr>
            <p:cNvSpPr/>
            <p:nvPr/>
          </p:nvSpPr>
          <p:spPr>
            <a:xfrm>
              <a:off x="11077903"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746BDE1E-1E4A-C91F-5C8A-90D001B0F81A}"/>
                </a:ext>
              </a:extLst>
            </p:cNvPr>
            <p:cNvSpPr/>
            <p:nvPr/>
          </p:nvSpPr>
          <p:spPr>
            <a:xfrm>
              <a:off x="10868761" y="666816"/>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C509F28F-88C3-3051-9F3C-456CEAE7306C}"/>
                </a:ext>
              </a:extLst>
            </p:cNvPr>
            <p:cNvSpPr/>
            <p:nvPr/>
          </p:nvSpPr>
          <p:spPr>
            <a:xfrm>
              <a:off x="10659666" y="666820"/>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117141004"/>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Divider 1 - gradient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4388731" y="2816089"/>
            <a:ext cx="6642435" cy="1107996"/>
          </a:xfrm>
        </p:spPr>
        <p:txBody>
          <a:bodyPr anchor="ctr" anchorCtr="0"/>
          <a:lstStyle>
            <a:lvl1pPr algn="l">
              <a:defRPr sz="3600" b="1">
                <a:solidFill>
                  <a:schemeClr val="tx2"/>
                </a:solidFill>
              </a:defRPr>
            </a:lvl1pPr>
          </a:lstStyle>
          <a:p>
            <a:r>
              <a:rPr lang="en-US"/>
              <a:t>Click to edit Master title style, copy can go here on one or two lines</a:t>
            </a:r>
          </a:p>
        </p:txBody>
      </p:sp>
      <p:sp>
        <p:nvSpPr>
          <p:cNvPr id="2" name="Freeform: Shape 1">
            <a:extLst>
              <a:ext uri="{FF2B5EF4-FFF2-40B4-BE49-F238E27FC236}">
                <a16:creationId xmlns:a16="http://schemas.microsoft.com/office/drawing/2014/main" id="{77557EBD-6F35-0A59-4863-1A1FF5125A20}"/>
              </a:ext>
            </a:extLst>
          </p:cNvPr>
          <p:cNvSpPr/>
          <p:nvPr userDrawn="1"/>
        </p:nvSpPr>
        <p:spPr>
          <a:xfrm flipH="1">
            <a:off x="204610" y="10886"/>
            <a:ext cx="3838373" cy="6234113"/>
          </a:xfrm>
          <a:custGeom>
            <a:avLst/>
            <a:gdLst>
              <a:gd name="connsiteX0" fmla="*/ 4562273 w 4562273"/>
              <a:gd name="connsiteY0" fmla="*/ 0 h 7003915"/>
              <a:gd name="connsiteX1" fmla="*/ 0 w 4562273"/>
              <a:gd name="connsiteY1" fmla="*/ 4591455 h 7003915"/>
              <a:gd name="connsiteX2" fmla="*/ 2402732 w 4562273"/>
              <a:gd name="connsiteY2" fmla="*/ 7003915 h 7003915"/>
              <a:gd name="connsiteX3" fmla="*/ 2402732 w 4562273"/>
              <a:gd name="connsiteY3" fmla="*/ 7003915 h 7003915"/>
              <a:gd name="connsiteX0" fmla="*/ 3838373 w 3838373"/>
              <a:gd name="connsiteY0" fmla="*/ 0 h 6165715"/>
              <a:gd name="connsiteX1" fmla="*/ 0 w 3838373"/>
              <a:gd name="connsiteY1" fmla="*/ 3753255 h 6165715"/>
              <a:gd name="connsiteX2" fmla="*/ 2402732 w 3838373"/>
              <a:gd name="connsiteY2" fmla="*/ 6165715 h 6165715"/>
              <a:gd name="connsiteX3" fmla="*/ 2402732 w 3838373"/>
              <a:gd name="connsiteY3" fmla="*/ 6165715 h 6165715"/>
              <a:gd name="connsiteX0" fmla="*/ 3838373 w 3838373"/>
              <a:gd name="connsiteY0" fmla="*/ 0 h 6229215"/>
              <a:gd name="connsiteX1" fmla="*/ 0 w 3838373"/>
              <a:gd name="connsiteY1" fmla="*/ 3753255 h 6229215"/>
              <a:gd name="connsiteX2" fmla="*/ 2402732 w 3838373"/>
              <a:gd name="connsiteY2" fmla="*/ 6165715 h 6229215"/>
              <a:gd name="connsiteX3" fmla="*/ 2555132 w 3838373"/>
              <a:gd name="connsiteY3" fmla="*/ 6229215 h 6229215"/>
              <a:gd name="connsiteX0" fmla="*/ 3838373 w 3838373"/>
              <a:gd name="connsiteY0" fmla="*/ 0 h 6165715"/>
              <a:gd name="connsiteX1" fmla="*/ 0 w 3838373"/>
              <a:gd name="connsiteY1" fmla="*/ 3753255 h 6165715"/>
              <a:gd name="connsiteX2" fmla="*/ 2402732 w 3838373"/>
              <a:gd name="connsiteY2" fmla="*/ 6165715 h 6165715"/>
              <a:gd name="connsiteX0" fmla="*/ 3838373 w 3838373"/>
              <a:gd name="connsiteY0" fmla="*/ 0 h 6203815"/>
              <a:gd name="connsiteX1" fmla="*/ 0 w 3838373"/>
              <a:gd name="connsiteY1" fmla="*/ 3753255 h 6203815"/>
              <a:gd name="connsiteX2" fmla="*/ 2567832 w 3838373"/>
              <a:gd name="connsiteY2" fmla="*/ 6203815 h 6203815"/>
            </a:gdLst>
            <a:ahLst/>
            <a:cxnLst>
              <a:cxn ang="0">
                <a:pos x="connsiteX0" y="connsiteY0"/>
              </a:cxn>
              <a:cxn ang="0">
                <a:pos x="connsiteX1" y="connsiteY1"/>
              </a:cxn>
              <a:cxn ang="0">
                <a:pos x="connsiteX2" y="connsiteY2"/>
              </a:cxn>
            </a:cxnLst>
            <a:rect l="l" t="t" r="r" b="b"/>
            <a:pathLst>
              <a:path w="3838373" h="6203815">
                <a:moveTo>
                  <a:pt x="3838373" y="0"/>
                </a:moveTo>
                <a:lnTo>
                  <a:pt x="0" y="3753255"/>
                </a:lnTo>
                <a:lnTo>
                  <a:pt x="2567832" y="6203815"/>
                </a:lnTo>
              </a:path>
            </a:pathLst>
          </a:custGeom>
          <a:noFill/>
          <a:ln w="19050">
            <a:solidFill>
              <a:srgbClr val="44B8F3">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Freeform: Shape 3">
            <a:extLst>
              <a:ext uri="{FF2B5EF4-FFF2-40B4-BE49-F238E27FC236}">
                <a16:creationId xmlns:a16="http://schemas.microsoft.com/office/drawing/2014/main" id="{60FB3773-9FC5-B348-63EE-867327DCFBF0}"/>
              </a:ext>
            </a:extLst>
          </p:cNvPr>
          <p:cNvSpPr/>
          <p:nvPr userDrawn="1"/>
        </p:nvSpPr>
        <p:spPr>
          <a:xfrm rot="18982619" flipH="1">
            <a:off x="-1906830" y="696098"/>
            <a:ext cx="4474726" cy="5371871"/>
          </a:xfrm>
          <a:custGeom>
            <a:avLst/>
            <a:gdLst>
              <a:gd name="connsiteX0" fmla="*/ 118625 w 4306803"/>
              <a:gd name="connsiteY0" fmla="*/ 0 h 5170281"/>
              <a:gd name="connsiteX1" fmla="*/ 4306803 w 4306803"/>
              <a:gd name="connsiteY1" fmla="*/ 4394484 h 5170281"/>
              <a:gd name="connsiteX2" fmla="*/ 3492790 w 4306803"/>
              <a:gd name="connsiteY2" fmla="*/ 5170281 h 5170281"/>
              <a:gd name="connsiteX3" fmla="*/ 0 w 4306803"/>
              <a:gd name="connsiteY3" fmla="*/ 5170281 h 5170281"/>
              <a:gd name="connsiteX4" fmla="*/ 118625 w 4306803"/>
              <a:gd name="connsiteY4" fmla="*/ 0 h 51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803" h="5170281">
                <a:moveTo>
                  <a:pt x="118625" y="0"/>
                </a:moveTo>
                <a:lnTo>
                  <a:pt x="4306803" y="4394484"/>
                </a:lnTo>
                <a:lnTo>
                  <a:pt x="3492790" y="5170281"/>
                </a:lnTo>
                <a:lnTo>
                  <a:pt x="0" y="5170281"/>
                </a:lnTo>
                <a:lnTo>
                  <a:pt x="118625" y="0"/>
                </a:lnTo>
                <a:close/>
              </a:path>
            </a:pathLst>
          </a:custGeom>
          <a:blipFill dpi="0" rotWithShape="0">
            <a:blip r:embed="rId3" cstate="screen">
              <a:extLst>
                <a:ext uri="{28A0092B-C50C-407E-A947-70E740481C1C}">
                  <a14:useLocalDpi xmlns:a14="http://schemas.microsoft.com/office/drawing/2010/main"/>
                </a:ext>
              </a:extLst>
            </a:blip>
            <a:srcRect/>
            <a:stretch>
              <a:fillRect t="1650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nvGrpSpPr>
          <p:cNvPr id="37" name="Group 36">
            <a:extLst>
              <a:ext uri="{FF2B5EF4-FFF2-40B4-BE49-F238E27FC236}">
                <a16:creationId xmlns:a16="http://schemas.microsoft.com/office/drawing/2014/main" id="{1A3C23CB-EF57-0ED8-443C-9A84E2569331}"/>
              </a:ext>
            </a:extLst>
          </p:cNvPr>
          <p:cNvGrpSpPr/>
          <p:nvPr userDrawn="1"/>
        </p:nvGrpSpPr>
        <p:grpSpPr>
          <a:xfrm>
            <a:off x="4507756" y="3858144"/>
            <a:ext cx="3428006" cy="0"/>
            <a:chOff x="4507756" y="3858144"/>
            <a:chExt cx="3428006" cy="0"/>
          </a:xfrm>
        </p:grpSpPr>
        <p:cxnSp>
          <p:nvCxnSpPr>
            <p:cNvPr id="38" name="Straight Connector 37">
              <a:extLst>
                <a:ext uri="{FF2B5EF4-FFF2-40B4-BE49-F238E27FC236}">
                  <a16:creationId xmlns:a16="http://schemas.microsoft.com/office/drawing/2014/main" id="{B50EAD50-2156-CE7A-6744-B73E23C8B6E9}"/>
                </a:ext>
              </a:extLst>
            </p:cNvPr>
            <p:cNvCxnSpPr>
              <a:cxnSpLocks/>
            </p:cNvCxnSpPr>
            <p:nvPr/>
          </p:nvCxnSpPr>
          <p:spPr>
            <a:xfrm>
              <a:off x="4507756" y="3858144"/>
              <a:ext cx="965508" cy="0"/>
            </a:xfrm>
            <a:prstGeom prst="line">
              <a:avLst/>
            </a:prstGeom>
            <a:ln w="762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1CA43BD-BD33-4245-8572-8DF61F0CDA53}"/>
                </a:ext>
              </a:extLst>
            </p:cNvPr>
            <p:cNvCxnSpPr>
              <a:cxnSpLocks/>
            </p:cNvCxnSpPr>
            <p:nvPr/>
          </p:nvCxnSpPr>
          <p:spPr>
            <a:xfrm>
              <a:off x="4902392" y="3858144"/>
              <a:ext cx="3033370" cy="0"/>
            </a:xfrm>
            <a:prstGeom prst="line">
              <a:avLst/>
            </a:prstGeom>
            <a:ln w="76200" cap="rnd">
              <a:solidFill>
                <a:srgbClr val="00B0F0"/>
              </a:solidFill>
              <a:round/>
            </a:ln>
          </p:spPr>
          <p:style>
            <a:lnRef idx="1">
              <a:schemeClr val="accent1"/>
            </a:lnRef>
            <a:fillRef idx="0">
              <a:schemeClr val="accent1"/>
            </a:fillRef>
            <a:effectRef idx="0">
              <a:schemeClr val="accent1"/>
            </a:effectRef>
            <a:fontRef idx="minor">
              <a:schemeClr val="tx1"/>
            </a:fontRef>
          </p:style>
        </p:cxnSp>
      </p:grpSp>
      <p:sp>
        <p:nvSpPr>
          <p:cNvPr id="42" name="Freeform: Shape 41">
            <a:extLst>
              <a:ext uri="{FF2B5EF4-FFF2-40B4-BE49-F238E27FC236}">
                <a16:creationId xmlns:a16="http://schemas.microsoft.com/office/drawing/2014/main" id="{1227F1D8-60A3-12E6-4FAE-AB3D1D8A8E65}"/>
              </a:ext>
            </a:extLst>
          </p:cNvPr>
          <p:cNvSpPr/>
          <p:nvPr userDrawn="1"/>
        </p:nvSpPr>
        <p:spPr>
          <a:xfrm rot="18982619" flipH="1">
            <a:off x="-1015180" y="3329768"/>
            <a:ext cx="2369340" cy="2844373"/>
          </a:xfrm>
          <a:custGeom>
            <a:avLst/>
            <a:gdLst>
              <a:gd name="connsiteX0" fmla="*/ 118625 w 4306803"/>
              <a:gd name="connsiteY0" fmla="*/ 0 h 5170281"/>
              <a:gd name="connsiteX1" fmla="*/ 4306803 w 4306803"/>
              <a:gd name="connsiteY1" fmla="*/ 4394484 h 5170281"/>
              <a:gd name="connsiteX2" fmla="*/ 3492790 w 4306803"/>
              <a:gd name="connsiteY2" fmla="*/ 5170281 h 5170281"/>
              <a:gd name="connsiteX3" fmla="*/ 0 w 4306803"/>
              <a:gd name="connsiteY3" fmla="*/ 5170281 h 5170281"/>
              <a:gd name="connsiteX4" fmla="*/ 118625 w 4306803"/>
              <a:gd name="connsiteY4" fmla="*/ 0 h 5170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06803" h="5170281">
                <a:moveTo>
                  <a:pt x="118625" y="0"/>
                </a:moveTo>
                <a:lnTo>
                  <a:pt x="4306803" y="4394484"/>
                </a:lnTo>
                <a:lnTo>
                  <a:pt x="3492790" y="5170281"/>
                </a:lnTo>
                <a:lnTo>
                  <a:pt x="0" y="5170281"/>
                </a:lnTo>
                <a:lnTo>
                  <a:pt x="118625" y="0"/>
                </a:lnTo>
                <a:close/>
              </a:path>
            </a:pathLst>
          </a:custGeom>
          <a:gradFill flip="none" rotWithShape="1">
            <a:gsLst>
              <a:gs pos="100000">
                <a:srgbClr val="1A3673"/>
              </a:gs>
              <a:gs pos="1000">
                <a:schemeClr val="tx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N"/>
          </a:p>
        </p:txBody>
      </p:sp>
      <p:grpSp>
        <p:nvGrpSpPr>
          <p:cNvPr id="11" name="Group 10">
            <a:extLst>
              <a:ext uri="{FF2B5EF4-FFF2-40B4-BE49-F238E27FC236}">
                <a16:creationId xmlns:a16="http://schemas.microsoft.com/office/drawing/2014/main" id="{BE4D9516-14B9-D839-87D6-4E8453930D43}"/>
              </a:ext>
            </a:extLst>
          </p:cNvPr>
          <p:cNvGrpSpPr/>
          <p:nvPr userDrawn="1"/>
        </p:nvGrpSpPr>
        <p:grpSpPr>
          <a:xfrm rot="5400000" flipH="1">
            <a:off x="205386" y="5197295"/>
            <a:ext cx="712638" cy="470342"/>
            <a:chOff x="10659594" y="-257"/>
            <a:chExt cx="1112472" cy="734232"/>
          </a:xfrm>
          <a:solidFill>
            <a:srgbClr val="00B0F0"/>
          </a:solidFill>
        </p:grpSpPr>
        <p:sp>
          <p:nvSpPr>
            <p:cNvPr id="13" name="Freeform: Shape 12">
              <a:extLst>
                <a:ext uri="{FF2B5EF4-FFF2-40B4-BE49-F238E27FC236}">
                  <a16:creationId xmlns:a16="http://schemas.microsoft.com/office/drawing/2014/main" id="{73F9E3A9-457C-A391-CAC6-5CCC66EBF0BA}"/>
                </a:ext>
              </a:extLst>
            </p:cNvPr>
            <p:cNvSpPr/>
            <p:nvPr/>
          </p:nvSpPr>
          <p:spPr>
            <a:xfrm>
              <a:off x="11705150" y="-257"/>
              <a:ext cx="66911" cy="66912"/>
            </a:xfrm>
            <a:custGeom>
              <a:avLst/>
              <a:gdLst>
                <a:gd name="connsiteX0" fmla="*/ 32722 w 66912"/>
                <a:gd name="connsiteY0" fmla="*/ 66840 h 66913"/>
                <a:gd name="connsiteX1" fmla="*/ -734 w 66912"/>
                <a:gd name="connsiteY1" fmla="*/ 33384 h 66913"/>
                <a:gd name="connsiteX2" fmla="*/ 32722 w 66912"/>
                <a:gd name="connsiteY2" fmla="*/ -72 h 66913"/>
                <a:gd name="connsiteX3" fmla="*/ 66178 w 66912"/>
                <a:gd name="connsiteY3" fmla="*/ 33384 h 66913"/>
                <a:gd name="connsiteX4" fmla="*/ 33233 w 66912"/>
                <a:gd name="connsiteY4" fmla="*/ 66840 h 66913"/>
                <a:gd name="connsiteX5" fmla="*/ 32722 w 66912"/>
                <a:gd name="connsiteY5" fmla="*/ 66840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3">
                  <a:moveTo>
                    <a:pt x="32722" y="66840"/>
                  </a:moveTo>
                  <a:cubicBezTo>
                    <a:pt x="14232" y="66840"/>
                    <a:pt x="-734" y="51861"/>
                    <a:pt x="-734" y="33384"/>
                  </a:cubicBezTo>
                  <a:cubicBezTo>
                    <a:pt x="-734" y="14906"/>
                    <a:pt x="14232" y="-72"/>
                    <a:pt x="32722" y="-72"/>
                  </a:cubicBezTo>
                  <a:cubicBezTo>
                    <a:pt x="51187" y="-72"/>
                    <a:pt x="66178" y="14906"/>
                    <a:pt x="66178" y="33384"/>
                  </a:cubicBezTo>
                  <a:cubicBezTo>
                    <a:pt x="66332" y="51718"/>
                    <a:pt x="51570" y="66699"/>
                    <a:pt x="33233" y="66840"/>
                  </a:cubicBezTo>
                  <a:cubicBezTo>
                    <a:pt x="33054" y="66842"/>
                    <a:pt x="32901" y="66842"/>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426C702D-2730-8FEC-9886-F0D4F72151EA}"/>
                </a:ext>
              </a:extLst>
            </p:cNvPr>
            <p:cNvSpPr/>
            <p:nvPr/>
          </p:nvSpPr>
          <p:spPr>
            <a:xfrm>
              <a:off x="11495987"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5" name="Freeform: Shape 14">
              <a:extLst>
                <a:ext uri="{FF2B5EF4-FFF2-40B4-BE49-F238E27FC236}">
                  <a16:creationId xmlns:a16="http://schemas.microsoft.com/office/drawing/2014/main" id="{E3320B91-B00D-5298-84FC-C0DFDDAF0AB3}"/>
                </a:ext>
              </a:extLst>
            </p:cNvPr>
            <p:cNvSpPr/>
            <p:nvPr/>
          </p:nvSpPr>
          <p:spPr>
            <a:xfrm>
              <a:off x="11286824" y="-256"/>
              <a:ext cx="66912" cy="66911"/>
            </a:xfrm>
            <a:custGeom>
              <a:avLst/>
              <a:gdLst>
                <a:gd name="connsiteX0" fmla="*/ 32978 w 66913"/>
                <a:gd name="connsiteY0" fmla="*/ 66838 h 66911"/>
                <a:gd name="connsiteX1" fmla="*/ -733 w 66913"/>
                <a:gd name="connsiteY1" fmla="*/ 33638 h 66911"/>
                <a:gd name="connsiteX2" fmla="*/ 32468 w 66913"/>
                <a:gd name="connsiteY2" fmla="*/ -71 h 66911"/>
                <a:gd name="connsiteX3" fmla="*/ 66178 w 66913"/>
                <a:gd name="connsiteY3" fmla="*/ 33127 h 66911"/>
                <a:gd name="connsiteX4" fmla="*/ 66178 w 66913"/>
                <a:gd name="connsiteY4" fmla="*/ 33382 h 66911"/>
                <a:gd name="connsiteX5" fmla="*/ 33234 w 66913"/>
                <a:gd name="connsiteY5" fmla="*/ 66838 h 66911"/>
                <a:gd name="connsiteX6" fmla="*/ 32978 w 66913"/>
                <a:gd name="connsiteY6"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3" h="66911">
                  <a:moveTo>
                    <a:pt x="32978" y="66838"/>
                  </a:moveTo>
                  <a:cubicBezTo>
                    <a:pt x="14514" y="66979"/>
                    <a:pt x="-579" y="52115"/>
                    <a:pt x="-733" y="33638"/>
                  </a:cubicBezTo>
                  <a:cubicBezTo>
                    <a:pt x="-861" y="15163"/>
                    <a:pt x="14003" y="69"/>
                    <a:pt x="32468" y="-71"/>
                  </a:cubicBezTo>
                  <a:cubicBezTo>
                    <a:pt x="50932" y="-214"/>
                    <a:pt x="66026" y="14652"/>
                    <a:pt x="66178" y="33127"/>
                  </a:cubicBezTo>
                  <a:cubicBezTo>
                    <a:pt x="66178" y="33214"/>
                    <a:pt x="66178" y="33298"/>
                    <a:pt x="66178" y="33382"/>
                  </a:cubicBezTo>
                  <a:cubicBezTo>
                    <a:pt x="66333" y="51717"/>
                    <a:pt x="51571" y="66695"/>
                    <a:pt x="33234" y="66838"/>
                  </a:cubicBezTo>
                  <a:cubicBezTo>
                    <a:pt x="33157" y="66838"/>
                    <a:pt x="33054"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6" name="Freeform: Shape 15">
              <a:extLst>
                <a:ext uri="{FF2B5EF4-FFF2-40B4-BE49-F238E27FC236}">
                  <a16:creationId xmlns:a16="http://schemas.microsoft.com/office/drawing/2014/main" id="{0CE511A0-E885-7A4F-F5C9-18FB87216097}"/>
                </a:ext>
              </a:extLst>
            </p:cNvPr>
            <p:cNvSpPr/>
            <p:nvPr/>
          </p:nvSpPr>
          <p:spPr>
            <a:xfrm>
              <a:off x="1170515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7" name="Freeform: Shape 16">
              <a:extLst>
                <a:ext uri="{FF2B5EF4-FFF2-40B4-BE49-F238E27FC236}">
                  <a16:creationId xmlns:a16="http://schemas.microsoft.com/office/drawing/2014/main" id="{8A36C88A-DFB5-2209-6FCA-B7E64EC8809B}"/>
                </a:ext>
              </a:extLst>
            </p:cNvPr>
            <p:cNvSpPr/>
            <p:nvPr/>
          </p:nvSpPr>
          <p:spPr>
            <a:xfrm>
              <a:off x="11495987"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8" name="Freeform: Shape 17">
              <a:extLst>
                <a:ext uri="{FF2B5EF4-FFF2-40B4-BE49-F238E27FC236}">
                  <a16:creationId xmlns:a16="http://schemas.microsoft.com/office/drawing/2014/main" id="{DDD2E9BC-CE01-0E13-1495-8EC5E2669993}"/>
                </a:ext>
              </a:extLst>
            </p:cNvPr>
            <p:cNvSpPr/>
            <p:nvPr/>
          </p:nvSpPr>
          <p:spPr>
            <a:xfrm>
              <a:off x="11286824" y="22218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A427DBBB-8B46-91CB-DFB0-A6FF0565D408}"/>
                </a:ext>
              </a:extLst>
            </p:cNvPr>
            <p:cNvSpPr/>
            <p:nvPr/>
          </p:nvSpPr>
          <p:spPr>
            <a:xfrm>
              <a:off x="11705155"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0" name="Freeform: Shape 19">
              <a:extLst>
                <a:ext uri="{FF2B5EF4-FFF2-40B4-BE49-F238E27FC236}">
                  <a16:creationId xmlns:a16="http://schemas.microsoft.com/office/drawing/2014/main" id="{33BAA36F-2D50-C7DB-3823-7AFCE0E9E471}"/>
                </a:ext>
              </a:extLst>
            </p:cNvPr>
            <p:cNvSpPr/>
            <p:nvPr/>
          </p:nvSpPr>
          <p:spPr>
            <a:xfrm>
              <a:off x="11495993"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48B37FF4-058C-3535-1F06-0C84EA6A9ACB}"/>
                </a:ext>
              </a:extLst>
            </p:cNvPr>
            <p:cNvSpPr/>
            <p:nvPr/>
          </p:nvSpPr>
          <p:spPr>
            <a:xfrm>
              <a:off x="11286830" y="444629"/>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7 h 66911"/>
                <a:gd name="connsiteX4" fmla="*/ 66178 w 66912"/>
                <a:gd name="connsiteY4" fmla="*/ 33382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79"/>
                    <a:pt x="-579" y="52115"/>
                    <a:pt x="-733" y="33638"/>
                  </a:cubicBezTo>
                  <a:cubicBezTo>
                    <a:pt x="-861" y="15163"/>
                    <a:pt x="14003" y="69"/>
                    <a:pt x="32468" y="-71"/>
                  </a:cubicBezTo>
                  <a:cubicBezTo>
                    <a:pt x="50932" y="-212"/>
                    <a:pt x="66026" y="14652"/>
                    <a:pt x="66178" y="33127"/>
                  </a:cubicBezTo>
                  <a:cubicBezTo>
                    <a:pt x="66178" y="33214"/>
                    <a:pt x="66178" y="33298"/>
                    <a:pt x="66178" y="33382"/>
                  </a:cubicBezTo>
                  <a:cubicBezTo>
                    <a:pt x="66178" y="51760"/>
                    <a:pt x="51367" y="6669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2" name="Freeform: Shape 21">
              <a:extLst>
                <a:ext uri="{FF2B5EF4-FFF2-40B4-BE49-F238E27FC236}">
                  <a16:creationId xmlns:a16="http://schemas.microsoft.com/office/drawing/2014/main" id="{234FCA4E-B9D1-E4C9-83BC-9C67757F7A53}"/>
                </a:ext>
              </a:extLst>
            </p:cNvPr>
            <p:cNvSpPr/>
            <p:nvPr/>
          </p:nvSpPr>
          <p:spPr>
            <a:xfrm>
              <a:off x="11077924"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91990C54-B955-E601-7B8E-F91AC07427E7}"/>
                </a:ext>
              </a:extLst>
            </p:cNvPr>
            <p:cNvSpPr/>
            <p:nvPr/>
          </p:nvSpPr>
          <p:spPr>
            <a:xfrm>
              <a:off x="10867750" y="-2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4" name="Freeform: Shape 23">
              <a:extLst>
                <a:ext uri="{FF2B5EF4-FFF2-40B4-BE49-F238E27FC236}">
                  <a16:creationId xmlns:a16="http://schemas.microsoft.com/office/drawing/2014/main" id="{DC3F810A-9748-74B7-4BD7-CAE0C5FCC50E}"/>
                </a:ext>
              </a:extLst>
            </p:cNvPr>
            <p:cNvSpPr/>
            <p:nvPr/>
          </p:nvSpPr>
          <p:spPr>
            <a:xfrm>
              <a:off x="10659600" y="-257"/>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6"/>
                    <a:pt x="14232" y="-72"/>
                    <a:pt x="32722" y="-72"/>
                  </a:cubicBezTo>
                  <a:cubicBezTo>
                    <a:pt x="51187" y="-72"/>
                    <a:pt x="66178" y="14906"/>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D1C1408C-8F37-BE71-0DAA-530A093FC7BD}"/>
                </a:ext>
              </a:extLst>
            </p:cNvPr>
            <p:cNvSpPr/>
            <p:nvPr/>
          </p:nvSpPr>
          <p:spPr>
            <a:xfrm>
              <a:off x="11077924"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6" name="Freeform: Shape 25">
              <a:extLst>
                <a:ext uri="{FF2B5EF4-FFF2-40B4-BE49-F238E27FC236}">
                  <a16:creationId xmlns:a16="http://schemas.microsoft.com/office/drawing/2014/main" id="{3C70A857-2884-2236-D417-975046C098DB}"/>
                </a:ext>
              </a:extLst>
            </p:cNvPr>
            <p:cNvSpPr/>
            <p:nvPr/>
          </p:nvSpPr>
          <p:spPr>
            <a:xfrm>
              <a:off x="10867750" y="222200"/>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1"/>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7" name="Freeform: Shape 26">
              <a:extLst>
                <a:ext uri="{FF2B5EF4-FFF2-40B4-BE49-F238E27FC236}">
                  <a16:creationId xmlns:a16="http://schemas.microsoft.com/office/drawing/2014/main" id="{5A278443-E3C2-660C-68CD-71C53469600B}"/>
                </a:ext>
              </a:extLst>
            </p:cNvPr>
            <p:cNvSpPr/>
            <p:nvPr/>
          </p:nvSpPr>
          <p:spPr>
            <a:xfrm>
              <a:off x="10659600" y="22218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8" name="Freeform: Shape 27">
              <a:extLst>
                <a:ext uri="{FF2B5EF4-FFF2-40B4-BE49-F238E27FC236}">
                  <a16:creationId xmlns:a16="http://schemas.microsoft.com/office/drawing/2014/main" id="{9B8B643B-9F9A-0960-60E2-DFF4FA6662A8}"/>
                </a:ext>
              </a:extLst>
            </p:cNvPr>
            <p:cNvSpPr/>
            <p:nvPr/>
          </p:nvSpPr>
          <p:spPr>
            <a:xfrm>
              <a:off x="1107792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9" name="Freeform: Shape 28">
              <a:extLst>
                <a:ext uri="{FF2B5EF4-FFF2-40B4-BE49-F238E27FC236}">
                  <a16:creationId xmlns:a16="http://schemas.microsoft.com/office/drawing/2014/main" id="{D5C48293-D46F-93A2-9821-A56161745B64}"/>
                </a:ext>
              </a:extLst>
            </p:cNvPr>
            <p:cNvSpPr/>
            <p:nvPr/>
          </p:nvSpPr>
          <p:spPr>
            <a:xfrm>
              <a:off x="10867750" y="444642"/>
              <a:ext cx="66901" cy="66912"/>
            </a:xfrm>
            <a:custGeom>
              <a:avLst/>
              <a:gdLst>
                <a:gd name="connsiteX0" fmla="*/ 33733 w 66902"/>
                <a:gd name="connsiteY0" fmla="*/ 66825 h 66913"/>
                <a:gd name="connsiteX1" fmla="*/ -718 w 66902"/>
                <a:gd name="connsiteY1" fmla="*/ 34406 h 66913"/>
                <a:gd name="connsiteX2" fmla="*/ 31691 w 66902"/>
                <a:gd name="connsiteY2" fmla="*/ -56 h 66913"/>
                <a:gd name="connsiteX3" fmla="*/ 66143 w 66902"/>
                <a:gd name="connsiteY3" fmla="*/ 32363 h 66913"/>
                <a:gd name="connsiteX4" fmla="*/ 66168 w 66902"/>
                <a:gd name="connsiteY4" fmla="*/ 33369 h 66913"/>
                <a:gd name="connsiteX5" fmla="*/ 33733 w 66902"/>
                <a:gd name="connsiteY5" fmla="*/ 66825 h 6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02" h="66913">
                  <a:moveTo>
                    <a:pt x="33733" y="66825"/>
                  </a:moveTo>
                  <a:cubicBezTo>
                    <a:pt x="15270" y="67389"/>
                    <a:pt x="-156" y="52876"/>
                    <a:pt x="-718" y="34406"/>
                  </a:cubicBezTo>
                  <a:cubicBezTo>
                    <a:pt x="-1280" y="15939"/>
                    <a:pt x="13226" y="508"/>
                    <a:pt x="31691" y="-56"/>
                  </a:cubicBezTo>
                  <a:cubicBezTo>
                    <a:pt x="50155" y="-620"/>
                    <a:pt x="65581" y="13896"/>
                    <a:pt x="66143" y="32363"/>
                  </a:cubicBezTo>
                  <a:cubicBezTo>
                    <a:pt x="66168" y="32697"/>
                    <a:pt x="66168" y="33035"/>
                    <a:pt x="66168" y="33369"/>
                  </a:cubicBezTo>
                  <a:cubicBezTo>
                    <a:pt x="66168" y="51456"/>
                    <a:pt x="51815" y="66273"/>
                    <a:pt x="33733" y="66825"/>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0" name="Freeform: Shape 29">
              <a:extLst>
                <a:ext uri="{FF2B5EF4-FFF2-40B4-BE49-F238E27FC236}">
                  <a16:creationId xmlns:a16="http://schemas.microsoft.com/office/drawing/2014/main" id="{AA1161EB-04DC-E664-E6C4-8ED792728B6A}"/>
                </a:ext>
              </a:extLst>
            </p:cNvPr>
            <p:cNvSpPr/>
            <p:nvPr/>
          </p:nvSpPr>
          <p:spPr>
            <a:xfrm>
              <a:off x="10659594" y="444628"/>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32722 w 66911"/>
                <a:gd name="connsiteY4" fmla="*/ 66840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32722" y="66840"/>
                  </a:moveTo>
                  <a:cubicBezTo>
                    <a:pt x="14232" y="66840"/>
                    <a:pt x="-734" y="51861"/>
                    <a:pt x="-734" y="33384"/>
                  </a:cubicBezTo>
                  <a:cubicBezTo>
                    <a:pt x="-734" y="14907"/>
                    <a:pt x="14232" y="-72"/>
                    <a:pt x="32722" y="-72"/>
                  </a:cubicBezTo>
                  <a:cubicBezTo>
                    <a:pt x="51187" y="-72"/>
                    <a:pt x="66178" y="14907"/>
                    <a:pt x="66178" y="33384"/>
                  </a:cubicBezTo>
                  <a:cubicBezTo>
                    <a:pt x="66178" y="51861"/>
                    <a:pt x="51187"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1" name="Freeform: Shape 30">
              <a:extLst>
                <a:ext uri="{FF2B5EF4-FFF2-40B4-BE49-F238E27FC236}">
                  <a16:creationId xmlns:a16="http://schemas.microsoft.com/office/drawing/2014/main" id="{BB5DB3D0-0AF7-EA27-2B20-07CFFDC2DE4D}"/>
                </a:ext>
              </a:extLst>
            </p:cNvPr>
            <p:cNvSpPr/>
            <p:nvPr/>
          </p:nvSpPr>
          <p:spPr>
            <a:xfrm>
              <a:off x="11705150"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977 w 66911"/>
                <a:gd name="connsiteY5" fmla="*/ 66840 h 66911"/>
                <a:gd name="connsiteX6" fmla="*/ 32722 w 66911"/>
                <a:gd name="connsiteY6"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178" y="51976"/>
                    <a:pt x="51315" y="66840"/>
                    <a:pt x="32977" y="66840"/>
                  </a:cubicBezTo>
                  <a:cubicBezTo>
                    <a:pt x="32901" y="66840"/>
                    <a:pt x="32798"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2" name="Freeform: Shape 31">
              <a:extLst>
                <a:ext uri="{FF2B5EF4-FFF2-40B4-BE49-F238E27FC236}">
                  <a16:creationId xmlns:a16="http://schemas.microsoft.com/office/drawing/2014/main" id="{0900C577-B22F-9D9F-695B-A7DE9E7B6BE8}"/>
                </a:ext>
              </a:extLst>
            </p:cNvPr>
            <p:cNvSpPr/>
            <p:nvPr/>
          </p:nvSpPr>
          <p:spPr>
            <a:xfrm>
              <a:off x="11495983" y="666816"/>
              <a:ext cx="66911" cy="66911"/>
            </a:xfrm>
            <a:custGeom>
              <a:avLst/>
              <a:gdLst>
                <a:gd name="connsiteX0" fmla="*/ 32978 w 66912"/>
                <a:gd name="connsiteY0" fmla="*/ 66838 h 66911"/>
                <a:gd name="connsiteX1" fmla="*/ -733 w 66912"/>
                <a:gd name="connsiteY1" fmla="*/ 33638 h 66911"/>
                <a:gd name="connsiteX2" fmla="*/ 32468 w 66912"/>
                <a:gd name="connsiteY2" fmla="*/ -71 h 66911"/>
                <a:gd name="connsiteX3" fmla="*/ 66178 w 66912"/>
                <a:gd name="connsiteY3" fmla="*/ 33129 h 66911"/>
                <a:gd name="connsiteX4" fmla="*/ 66178 w 66912"/>
                <a:gd name="connsiteY4" fmla="*/ 33638 h 66911"/>
                <a:gd name="connsiteX5" fmla="*/ 32978 w 66912"/>
                <a:gd name="connsiteY5" fmla="*/ 66838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2" h="66911">
                  <a:moveTo>
                    <a:pt x="32978" y="66838"/>
                  </a:moveTo>
                  <a:cubicBezTo>
                    <a:pt x="14514" y="66991"/>
                    <a:pt x="-579" y="52102"/>
                    <a:pt x="-733" y="33638"/>
                  </a:cubicBezTo>
                  <a:cubicBezTo>
                    <a:pt x="-861" y="15160"/>
                    <a:pt x="14003" y="69"/>
                    <a:pt x="32468" y="-71"/>
                  </a:cubicBezTo>
                  <a:cubicBezTo>
                    <a:pt x="50932" y="-212"/>
                    <a:pt x="66026" y="14652"/>
                    <a:pt x="66178" y="33129"/>
                  </a:cubicBezTo>
                  <a:cubicBezTo>
                    <a:pt x="66178" y="33298"/>
                    <a:pt x="66178" y="33469"/>
                    <a:pt x="66178" y="33638"/>
                  </a:cubicBezTo>
                  <a:cubicBezTo>
                    <a:pt x="66178" y="51974"/>
                    <a:pt x="51315" y="66838"/>
                    <a:pt x="32978" y="66838"/>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3" name="Freeform: Shape 32">
              <a:extLst>
                <a:ext uri="{FF2B5EF4-FFF2-40B4-BE49-F238E27FC236}">
                  <a16:creationId xmlns:a16="http://schemas.microsoft.com/office/drawing/2014/main" id="{945EC528-EA23-F1A7-8080-4EF1E8E9412D}"/>
                </a:ext>
              </a:extLst>
            </p:cNvPr>
            <p:cNvSpPr/>
            <p:nvPr/>
          </p:nvSpPr>
          <p:spPr>
            <a:xfrm>
              <a:off x="11286813" y="667065"/>
              <a:ext cx="66911" cy="66910"/>
            </a:xfrm>
            <a:custGeom>
              <a:avLst/>
              <a:gdLst>
                <a:gd name="connsiteX0" fmla="*/ 66912 w 66911"/>
                <a:gd name="connsiteY0" fmla="*/ 33456 h 66911"/>
                <a:gd name="connsiteX1" fmla="*/ 33456 w 66911"/>
                <a:gd name="connsiteY1" fmla="*/ 66912 h 66911"/>
                <a:gd name="connsiteX2" fmla="*/ 0 w 66911"/>
                <a:gd name="connsiteY2" fmla="*/ 33456 h 66911"/>
                <a:gd name="connsiteX3" fmla="*/ 33456 w 66911"/>
                <a:gd name="connsiteY3" fmla="*/ 0 h 66911"/>
                <a:gd name="connsiteX4" fmla="*/ 66912 w 66911"/>
                <a:gd name="connsiteY4" fmla="*/ 33456 h 66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1" h="66911">
                  <a:moveTo>
                    <a:pt x="66912" y="33456"/>
                  </a:moveTo>
                  <a:cubicBezTo>
                    <a:pt x="66912" y="51933"/>
                    <a:pt x="51933" y="66912"/>
                    <a:pt x="33456" y="66912"/>
                  </a:cubicBezTo>
                  <a:cubicBezTo>
                    <a:pt x="14979" y="66912"/>
                    <a:pt x="0" y="51933"/>
                    <a:pt x="0" y="33456"/>
                  </a:cubicBezTo>
                  <a:cubicBezTo>
                    <a:pt x="0" y="14979"/>
                    <a:pt x="14979" y="0"/>
                    <a:pt x="33456" y="0"/>
                  </a:cubicBezTo>
                  <a:cubicBezTo>
                    <a:pt x="51933" y="0"/>
                    <a:pt x="66912" y="14979"/>
                    <a:pt x="66912" y="33456"/>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4" name="Freeform: Shape 33">
              <a:extLst>
                <a:ext uri="{FF2B5EF4-FFF2-40B4-BE49-F238E27FC236}">
                  <a16:creationId xmlns:a16="http://schemas.microsoft.com/office/drawing/2014/main" id="{E1296FAA-DAD4-E48B-74F5-008BAC756EDA}"/>
                </a:ext>
              </a:extLst>
            </p:cNvPr>
            <p:cNvSpPr/>
            <p:nvPr/>
          </p:nvSpPr>
          <p:spPr>
            <a:xfrm>
              <a:off x="11077903" y="666815"/>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5" name="Freeform: Shape 34">
              <a:extLst>
                <a:ext uri="{FF2B5EF4-FFF2-40B4-BE49-F238E27FC236}">
                  <a16:creationId xmlns:a16="http://schemas.microsoft.com/office/drawing/2014/main" id="{746BDE1E-1E4A-C91F-5C8A-90D001B0F81A}"/>
                </a:ext>
              </a:extLst>
            </p:cNvPr>
            <p:cNvSpPr/>
            <p:nvPr/>
          </p:nvSpPr>
          <p:spPr>
            <a:xfrm>
              <a:off x="10868761" y="666816"/>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6" name="Freeform: Shape 35">
              <a:extLst>
                <a:ext uri="{FF2B5EF4-FFF2-40B4-BE49-F238E27FC236}">
                  <a16:creationId xmlns:a16="http://schemas.microsoft.com/office/drawing/2014/main" id="{C509F28F-88C3-3051-9F3C-456CEAE7306C}"/>
                </a:ext>
              </a:extLst>
            </p:cNvPr>
            <p:cNvSpPr/>
            <p:nvPr/>
          </p:nvSpPr>
          <p:spPr>
            <a:xfrm>
              <a:off x="10659666" y="666820"/>
              <a:ext cx="66911" cy="66911"/>
            </a:xfrm>
            <a:custGeom>
              <a:avLst/>
              <a:gdLst>
                <a:gd name="connsiteX0" fmla="*/ 32722 w 66911"/>
                <a:gd name="connsiteY0" fmla="*/ 66840 h 66911"/>
                <a:gd name="connsiteX1" fmla="*/ -734 w 66911"/>
                <a:gd name="connsiteY1" fmla="*/ 33384 h 66911"/>
                <a:gd name="connsiteX2" fmla="*/ 32722 w 66911"/>
                <a:gd name="connsiteY2" fmla="*/ -72 h 66911"/>
                <a:gd name="connsiteX3" fmla="*/ 66178 w 66911"/>
                <a:gd name="connsiteY3" fmla="*/ 33384 h 66911"/>
                <a:gd name="connsiteX4" fmla="*/ 66178 w 66911"/>
                <a:gd name="connsiteY4" fmla="*/ 33639 h 66911"/>
                <a:gd name="connsiteX5" fmla="*/ 32722 w 66911"/>
                <a:gd name="connsiteY5" fmla="*/ 66840 h 6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11" h="66911">
                  <a:moveTo>
                    <a:pt x="32722" y="66840"/>
                  </a:moveTo>
                  <a:cubicBezTo>
                    <a:pt x="14232" y="66840"/>
                    <a:pt x="-734" y="51849"/>
                    <a:pt x="-734" y="33384"/>
                  </a:cubicBezTo>
                  <a:cubicBezTo>
                    <a:pt x="-734" y="14907"/>
                    <a:pt x="14258" y="-72"/>
                    <a:pt x="32722" y="-72"/>
                  </a:cubicBezTo>
                  <a:cubicBezTo>
                    <a:pt x="51212" y="-72"/>
                    <a:pt x="66178" y="14909"/>
                    <a:pt x="66178" y="33384"/>
                  </a:cubicBezTo>
                  <a:cubicBezTo>
                    <a:pt x="66178" y="33471"/>
                    <a:pt x="66178" y="33555"/>
                    <a:pt x="66178" y="33639"/>
                  </a:cubicBezTo>
                  <a:cubicBezTo>
                    <a:pt x="66025" y="52027"/>
                    <a:pt x="51110" y="66840"/>
                    <a:pt x="32722" y="66840"/>
                  </a:cubicBezTo>
                  <a:close/>
                </a:path>
              </a:pathLst>
            </a:custGeom>
            <a:grpFill/>
            <a:ln w="25400"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96520910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 light">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2" name="Title 1">
            <a:extLst>
              <a:ext uri="{FF2B5EF4-FFF2-40B4-BE49-F238E27FC236}">
                <a16:creationId xmlns:a16="http://schemas.microsoft.com/office/drawing/2014/main" id="{6DA667B0-18EA-FC7C-1331-3B0ECEAA40FB}"/>
              </a:ext>
            </a:extLst>
          </p:cNvPr>
          <p:cNvSpPr>
            <a:spLocks noGrp="1"/>
          </p:cNvSpPr>
          <p:nvPr>
            <p:ph type="title"/>
          </p:nvPr>
        </p:nvSpPr>
        <p:spPr>
          <a:xfrm>
            <a:off x="457198" y="31394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Tree>
    <p:extLst>
      <p:ext uri="{BB962C8B-B14F-4D97-AF65-F5344CB8AC3E}">
        <p14:creationId xmlns:p14="http://schemas.microsoft.com/office/powerpoint/2010/main" val="202758706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a:t>Click to edit Master title style</a:t>
            </a:r>
            <a:br>
              <a:rPr lang="en-US"/>
            </a:br>
            <a:endParaRPr lang="en-US"/>
          </a:p>
        </p:txBody>
      </p:sp>
    </p:spTree>
    <p:extLst>
      <p:ext uri="{BB962C8B-B14F-4D97-AF65-F5344CB8AC3E}">
        <p14:creationId xmlns:p14="http://schemas.microsoft.com/office/powerpoint/2010/main" val="8735340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 light">
    <p:bg>
      <p:bgRef idx="1001">
        <a:schemeClr val="bg2"/>
      </p:bgRef>
    </p:bg>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67831" y="472720"/>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Tree>
    <p:extLst>
      <p:ext uri="{BB962C8B-B14F-4D97-AF65-F5344CB8AC3E}">
        <p14:creationId xmlns:p14="http://schemas.microsoft.com/office/powerpoint/2010/main" val="36175292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a:t>Click to edit Master title style</a:t>
            </a:r>
            <a:br>
              <a:rPr lang="en-US"/>
            </a:br>
            <a:endParaRPr lang="en-US"/>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Calibri" panose="020F0502020204030204" pitchFamily="34" charset="0"/>
                <a:cs typeface="Calibri" panose="020F050202020403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4258399301"/>
      </p:ext>
    </p:extLst>
  </p:cSld>
  <p:clrMap bg1="lt1" tx1="dk1" bg2="lt2" tx2="dk2" accent1="accent1" accent2="accent2" accent3="accent3" accent4="accent4" accent5="accent5" accent6="accent6" hlink="hlink" folHlink="folHlink"/>
  <p:sldLayoutIdLst>
    <p:sldLayoutId id="2147483914"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Lst>
  <p:hf hdr="0" dt="0"/>
  <p:txStyles>
    <p:titleStyle>
      <a:lvl1pPr algn="l" defTabSz="1219140" rtl="0" eaLnBrk="1" latinLnBrk="0" hangingPunct="1">
        <a:lnSpc>
          <a:spcPct val="90000"/>
        </a:lnSpc>
        <a:spcBef>
          <a:spcPct val="0"/>
        </a:spcBef>
        <a:buNone/>
        <a:defRPr sz="3200" b="1" kern="1200">
          <a:solidFill>
            <a:schemeClr val="tx1"/>
          </a:solidFill>
          <a:latin typeface="Calibri" panose="020F0502020204030204" pitchFamily="34" charset="0"/>
          <a:ea typeface="+mj-ea"/>
          <a:cs typeface="Calibri" panose="020F050202020403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Calibri" panose="020F0502020204030204" pitchFamily="34" charset="0"/>
          <a:ea typeface="+mn-ea"/>
          <a:cs typeface="Calibri" panose="020F050202020403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Calibri" panose="020F0502020204030204" pitchFamily="34" charset="0"/>
          <a:ea typeface="+mn-ea"/>
          <a:cs typeface="Calibri" panose="020F050202020403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Calibri" panose="020F0502020204030204" pitchFamily="34" charset="0"/>
          <a:ea typeface="+mn-ea"/>
          <a:cs typeface="Calibri" panose="020F050202020403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Calibri" panose="020F0502020204030204" pitchFamily="34" charset="0"/>
          <a:ea typeface="+mn-ea"/>
          <a:cs typeface="Calibri" panose="020F050202020403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Calibri" panose="020F0502020204030204" pitchFamily="34" charset="0"/>
          <a:ea typeface="+mn-ea"/>
          <a:cs typeface="Calibri" panose="020F050202020403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microsoft.com/office/2007/relationships/hdphoto" Target="../media/hdphoto9.wdp"/><Relationship Id="rId18" Type="http://schemas.openxmlformats.org/officeDocument/2006/relationships/image" Target="../media/image67.png"/><Relationship Id="rId3" Type="http://schemas.openxmlformats.org/officeDocument/2006/relationships/notesSlide" Target="../notesSlides/notesSlide6.xml"/><Relationship Id="rId7" Type="http://schemas.microsoft.com/office/2007/relationships/hdphoto" Target="../media/hdphoto6.wdp"/><Relationship Id="rId12" Type="http://schemas.openxmlformats.org/officeDocument/2006/relationships/image" Target="../media/image64.png"/><Relationship Id="rId17" Type="http://schemas.microsoft.com/office/2007/relationships/hdphoto" Target="../media/hdphoto11.wdp"/><Relationship Id="rId2" Type="http://schemas.openxmlformats.org/officeDocument/2006/relationships/slideLayout" Target="../slideLayouts/slideLayout3.xml"/><Relationship Id="rId16" Type="http://schemas.openxmlformats.org/officeDocument/2006/relationships/image" Target="../media/image66.png"/><Relationship Id="rId1" Type="http://schemas.openxmlformats.org/officeDocument/2006/relationships/tags" Target="../tags/tag4.xml"/><Relationship Id="rId6" Type="http://schemas.openxmlformats.org/officeDocument/2006/relationships/image" Target="../media/image61.png"/><Relationship Id="rId11" Type="http://schemas.microsoft.com/office/2007/relationships/hdphoto" Target="../media/hdphoto8.wdp"/><Relationship Id="rId5" Type="http://schemas.openxmlformats.org/officeDocument/2006/relationships/image" Target="../media/image24.emf"/><Relationship Id="rId15" Type="http://schemas.microsoft.com/office/2007/relationships/hdphoto" Target="../media/hdphoto10.wdp"/><Relationship Id="rId10" Type="http://schemas.openxmlformats.org/officeDocument/2006/relationships/image" Target="../media/image63.png"/><Relationship Id="rId19" Type="http://schemas.microsoft.com/office/2007/relationships/hdphoto" Target="../media/hdphoto12.wdp"/><Relationship Id="rId4" Type="http://schemas.openxmlformats.org/officeDocument/2006/relationships/oleObject" Target="../embeddings/oleObject1.bin"/><Relationship Id="rId9" Type="http://schemas.microsoft.com/office/2007/relationships/hdphoto" Target="../media/hdphoto7.wdp"/><Relationship Id="rId14" Type="http://schemas.openxmlformats.org/officeDocument/2006/relationships/image" Target="../media/image6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3" Type="http://schemas.openxmlformats.org/officeDocument/2006/relationships/image" Target="../media/image78.png"/><Relationship Id="rId18" Type="http://schemas.microsoft.com/office/2007/relationships/hdphoto" Target="../media/hdphoto13.wdp"/><Relationship Id="rId26" Type="http://schemas.openxmlformats.org/officeDocument/2006/relationships/image" Target="../media/image88.svg"/><Relationship Id="rId3" Type="http://schemas.openxmlformats.org/officeDocument/2006/relationships/image" Target="../media/image68.png"/><Relationship Id="rId21" Type="http://schemas.openxmlformats.org/officeDocument/2006/relationships/image" Target="../media/image84.png"/><Relationship Id="rId34" Type="http://schemas.openxmlformats.org/officeDocument/2006/relationships/image" Target="../media/image96.sv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image" Target="../media/image82.png"/><Relationship Id="rId25" Type="http://schemas.openxmlformats.org/officeDocument/2006/relationships/image" Target="../media/image87.png"/><Relationship Id="rId33" Type="http://schemas.openxmlformats.org/officeDocument/2006/relationships/image" Target="../media/image95.png"/><Relationship Id="rId2" Type="http://schemas.openxmlformats.org/officeDocument/2006/relationships/notesSlide" Target="../notesSlides/notesSlide8.xml"/><Relationship Id="rId16" Type="http://schemas.openxmlformats.org/officeDocument/2006/relationships/image" Target="../media/image81.svg"/><Relationship Id="rId20" Type="http://schemas.microsoft.com/office/2007/relationships/hdphoto" Target="../media/hdphoto14.wdp"/><Relationship Id="rId29"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24" Type="http://schemas.openxmlformats.org/officeDocument/2006/relationships/image" Target="../media/image86.svg"/><Relationship Id="rId32" Type="http://schemas.openxmlformats.org/officeDocument/2006/relationships/image" Target="../media/image94.sv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5.png"/><Relationship Id="rId28" Type="http://schemas.openxmlformats.org/officeDocument/2006/relationships/image" Target="../media/image90.svg"/><Relationship Id="rId36" Type="http://schemas.openxmlformats.org/officeDocument/2006/relationships/image" Target="../media/image98.svg"/><Relationship Id="rId10" Type="http://schemas.openxmlformats.org/officeDocument/2006/relationships/image" Target="../media/image75.svg"/><Relationship Id="rId19" Type="http://schemas.openxmlformats.org/officeDocument/2006/relationships/image" Target="../media/image83.png"/><Relationship Id="rId31" Type="http://schemas.openxmlformats.org/officeDocument/2006/relationships/image" Target="../media/image93.pn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 Id="rId22" Type="http://schemas.microsoft.com/office/2007/relationships/hdphoto" Target="../media/hdphoto15.wdp"/><Relationship Id="rId27" Type="http://schemas.openxmlformats.org/officeDocument/2006/relationships/image" Target="../media/image89.png"/><Relationship Id="rId30" Type="http://schemas.openxmlformats.org/officeDocument/2006/relationships/image" Target="../media/image92.svg"/><Relationship Id="rId35" Type="http://schemas.openxmlformats.org/officeDocument/2006/relationships/image" Target="../media/image97.png"/><Relationship Id="rId8" Type="http://schemas.openxmlformats.org/officeDocument/2006/relationships/image" Target="../media/image73.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9.png"/><Relationship Id="rId1" Type="http://schemas.openxmlformats.org/officeDocument/2006/relationships/slideLayout" Target="../slideLayouts/slideLayout9.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3" Type="http://schemas.openxmlformats.org/officeDocument/2006/relationships/image" Target="../media/image111.svg"/><Relationship Id="rId18" Type="http://schemas.openxmlformats.org/officeDocument/2006/relationships/image" Target="../media/image116.png"/><Relationship Id="rId26" Type="http://schemas.openxmlformats.org/officeDocument/2006/relationships/image" Target="../media/image124.png"/><Relationship Id="rId3" Type="http://schemas.openxmlformats.org/officeDocument/2006/relationships/image" Target="../media/image101.svg"/><Relationship Id="rId21" Type="http://schemas.openxmlformats.org/officeDocument/2006/relationships/image" Target="../media/image119.svg"/><Relationship Id="rId34" Type="http://schemas.openxmlformats.org/officeDocument/2006/relationships/image" Target="../media/image31.png"/><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5.svg"/><Relationship Id="rId25" Type="http://schemas.openxmlformats.org/officeDocument/2006/relationships/image" Target="../media/image123.svg"/><Relationship Id="rId33" Type="http://schemas.openxmlformats.org/officeDocument/2006/relationships/image" Target="../media/image131.svg"/><Relationship Id="rId2" Type="http://schemas.openxmlformats.org/officeDocument/2006/relationships/image" Target="../media/image100.png"/><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svg"/><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svg"/><Relationship Id="rId24" Type="http://schemas.openxmlformats.org/officeDocument/2006/relationships/image" Target="../media/image122.png"/><Relationship Id="rId32" Type="http://schemas.openxmlformats.org/officeDocument/2006/relationships/image" Target="../media/image130.png"/><Relationship Id="rId5" Type="http://schemas.openxmlformats.org/officeDocument/2006/relationships/image" Target="../media/image103.svg"/><Relationship Id="rId15" Type="http://schemas.openxmlformats.org/officeDocument/2006/relationships/image" Target="../media/image113.svg"/><Relationship Id="rId23" Type="http://schemas.openxmlformats.org/officeDocument/2006/relationships/image" Target="../media/image121.svg"/><Relationship Id="rId28" Type="http://schemas.openxmlformats.org/officeDocument/2006/relationships/image" Target="../media/image126.png"/><Relationship Id="rId10" Type="http://schemas.openxmlformats.org/officeDocument/2006/relationships/image" Target="../media/image108.png"/><Relationship Id="rId19" Type="http://schemas.openxmlformats.org/officeDocument/2006/relationships/image" Target="../media/image117.svg"/><Relationship Id="rId31" Type="http://schemas.openxmlformats.org/officeDocument/2006/relationships/image" Target="../media/image129.sv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svg"/><Relationship Id="rId30" Type="http://schemas.openxmlformats.org/officeDocument/2006/relationships/image" Target="../media/image128.png"/><Relationship Id="rId35" Type="http://schemas.microsoft.com/office/2007/relationships/hdphoto" Target="../media/hdphoto5.wdp"/><Relationship Id="rId8"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jpeg"/><Relationship Id="rId1" Type="http://schemas.openxmlformats.org/officeDocument/2006/relationships/slideLayout" Target="../slideLayouts/slideLayout10.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3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6.png"/><Relationship Id="rId5" Type="http://schemas.microsoft.com/office/2007/relationships/hdphoto" Target="../media/hdphoto16.wdp"/><Relationship Id="rId4" Type="http://schemas.openxmlformats.org/officeDocument/2006/relationships/image" Target="../media/image1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32.png"/><Relationship Id="rId5" Type="http://schemas.openxmlformats.org/officeDocument/2006/relationships/image" Target="../media/image24.e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24.emf"/><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13.xml"/><Relationship Id="rId7" Type="http://schemas.openxmlformats.org/officeDocument/2006/relationships/diagramLayout" Target="../diagrams/layout1.xml"/><Relationship Id="rId12" Type="http://schemas.microsoft.com/office/2007/relationships/hdphoto" Target="../media/hdphoto5.wdp"/><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diagramData" Target="../diagrams/data1.xml"/><Relationship Id="rId11" Type="http://schemas.openxmlformats.org/officeDocument/2006/relationships/image" Target="../media/image31.png"/><Relationship Id="rId5" Type="http://schemas.openxmlformats.org/officeDocument/2006/relationships/image" Target="../media/image24.emf"/><Relationship Id="rId10" Type="http://schemas.microsoft.com/office/2007/relationships/diagramDrawing" Target="../diagrams/drawing1.xml"/><Relationship Id="rId4" Type="http://schemas.openxmlformats.org/officeDocument/2006/relationships/oleObject" Target="../embeddings/oleObject2.bin"/><Relationship Id="rId9" Type="http://schemas.openxmlformats.org/officeDocument/2006/relationships/diagramColors" Target="../diagrams/colors1.xml"/></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xml"/><Relationship Id="rId4" Type="http://schemas.openxmlformats.org/officeDocument/2006/relationships/image" Target="../media/image142.png"/></Relationships>
</file>

<file path=ppt/slides/_rels/slide36.xml.rels><?xml version="1.0" encoding="UTF-8" standalone="yes"?>
<Relationships xmlns="http://schemas.openxmlformats.org/package/2006/relationships"><Relationship Id="rId13" Type="http://schemas.openxmlformats.org/officeDocument/2006/relationships/image" Target="../media/image109.svg"/><Relationship Id="rId18" Type="http://schemas.openxmlformats.org/officeDocument/2006/relationships/image" Target="../media/image114.png"/><Relationship Id="rId26" Type="http://schemas.openxmlformats.org/officeDocument/2006/relationships/image" Target="../media/image122.png"/><Relationship Id="rId39" Type="http://schemas.openxmlformats.org/officeDocument/2006/relationships/image" Target="../media/image148.png"/><Relationship Id="rId21" Type="http://schemas.openxmlformats.org/officeDocument/2006/relationships/image" Target="../media/image144.svg"/><Relationship Id="rId34" Type="http://schemas.openxmlformats.org/officeDocument/2006/relationships/image" Target="../media/image117.svg"/><Relationship Id="rId42" Type="http://schemas.openxmlformats.org/officeDocument/2006/relationships/image" Target="../media/image151.svg"/><Relationship Id="rId7" Type="http://schemas.openxmlformats.org/officeDocument/2006/relationships/image" Target="../media/image103.svg"/><Relationship Id="rId2" Type="http://schemas.openxmlformats.org/officeDocument/2006/relationships/notesSlide" Target="../notesSlides/notesSlide14.xml"/><Relationship Id="rId16" Type="http://schemas.openxmlformats.org/officeDocument/2006/relationships/image" Target="../media/image112.png"/><Relationship Id="rId20" Type="http://schemas.openxmlformats.org/officeDocument/2006/relationships/image" Target="../media/image116.png"/><Relationship Id="rId29" Type="http://schemas.openxmlformats.org/officeDocument/2006/relationships/image" Target="../media/image125.svg"/><Relationship Id="rId41" Type="http://schemas.openxmlformats.org/officeDocument/2006/relationships/image" Target="../media/image150.png"/><Relationship Id="rId1" Type="http://schemas.openxmlformats.org/officeDocument/2006/relationships/slideLayout" Target="../slideLayouts/slideLayout10.xml"/><Relationship Id="rId6" Type="http://schemas.openxmlformats.org/officeDocument/2006/relationships/image" Target="../media/image102.png"/><Relationship Id="rId11" Type="http://schemas.openxmlformats.org/officeDocument/2006/relationships/image" Target="../media/image107.svg"/><Relationship Id="rId24" Type="http://schemas.openxmlformats.org/officeDocument/2006/relationships/image" Target="../media/image120.png"/><Relationship Id="rId32" Type="http://schemas.openxmlformats.org/officeDocument/2006/relationships/image" Target="../media/image146.png"/><Relationship Id="rId37" Type="http://schemas.openxmlformats.org/officeDocument/2006/relationships/image" Target="../media/image130.png"/><Relationship Id="rId40" Type="http://schemas.openxmlformats.org/officeDocument/2006/relationships/image" Target="../media/image149.svg"/><Relationship Id="rId5" Type="http://schemas.openxmlformats.org/officeDocument/2006/relationships/image" Target="../media/image101.svg"/><Relationship Id="rId15" Type="http://schemas.openxmlformats.org/officeDocument/2006/relationships/image" Target="../media/image111.svg"/><Relationship Id="rId23" Type="http://schemas.openxmlformats.org/officeDocument/2006/relationships/image" Target="../media/image119.svg"/><Relationship Id="rId28" Type="http://schemas.openxmlformats.org/officeDocument/2006/relationships/image" Target="../media/image124.png"/><Relationship Id="rId36" Type="http://schemas.openxmlformats.org/officeDocument/2006/relationships/image" Target="../media/image129.svg"/><Relationship Id="rId10" Type="http://schemas.openxmlformats.org/officeDocument/2006/relationships/image" Target="../media/image106.png"/><Relationship Id="rId19" Type="http://schemas.openxmlformats.org/officeDocument/2006/relationships/image" Target="../media/image115.svg"/><Relationship Id="rId31" Type="http://schemas.openxmlformats.org/officeDocument/2006/relationships/image" Target="../media/image127.svg"/><Relationship Id="rId4" Type="http://schemas.openxmlformats.org/officeDocument/2006/relationships/image" Target="../media/image100.png"/><Relationship Id="rId9" Type="http://schemas.openxmlformats.org/officeDocument/2006/relationships/image" Target="../media/image105.sv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svg"/><Relationship Id="rId30" Type="http://schemas.openxmlformats.org/officeDocument/2006/relationships/image" Target="../media/image126.png"/><Relationship Id="rId35" Type="http://schemas.openxmlformats.org/officeDocument/2006/relationships/image" Target="../media/image128.png"/><Relationship Id="rId8" Type="http://schemas.openxmlformats.org/officeDocument/2006/relationships/image" Target="../media/image104.png"/><Relationship Id="rId3" Type="http://schemas.openxmlformats.org/officeDocument/2006/relationships/image" Target="../media/image143.png"/><Relationship Id="rId12" Type="http://schemas.openxmlformats.org/officeDocument/2006/relationships/image" Target="../media/image108.png"/><Relationship Id="rId17" Type="http://schemas.openxmlformats.org/officeDocument/2006/relationships/image" Target="../media/image113.svg"/><Relationship Id="rId25" Type="http://schemas.openxmlformats.org/officeDocument/2006/relationships/image" Target="../media/image145.svg"/><Relationship Id="rId33" Type="http://schemas.openxmlformats.org/officeDocument/2006/relationships/image" Target="../media/image147.svg"/><Relationship Id="rId38" Type="http://schemas.openxmlformats.org/officeDocument/2006/relationships/image" Target="../media/image131.sv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9.png"/><Relationship Id="rId1" Type="http://schemas.openxmlformats.org/officeDocument/2006/relationships/slideLayout" Target="../slideLayouts/slideLayout9.xml"/><Relationship Id="rId4" Type="http://schemas.microsoft.com/office/2007/relationships/hdphoto" Target="../media/hdphoto5.wdp"/></Relationships>
</file>

<file path=ppt/slides/_rels/slide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32.jpeg"/><Relationship Id="rId1" Type="http://schemas.openxmlformats.org/officeDocument/2006/relationships/slideLayout" Target="../slideLayouts/slideLayout10.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31.svg"/></Relationships>
</file>

<file path=ppt/slides/_rels/slide39.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23.png"/><Relationship Id="rId5" Type="http://schemas.openxmlformats.org/officeDocument/2006/relationships/image" Target="../media/image2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5.wdp"/><Relationship Id="rId3" Type="http://schemas.openxmlformats.org/officeDocument/2006/relationships/notesSlide" Target="../notesSlides/notesSlide3.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emf"/><Relationship Id="rId10" Type="http://schemas.openxmlformats.org/officeDocument/2006/relationships/image" Target="../media/image29.png"/><Relationship Id="rId4" Type="http://schemas.openxmlformats.org/officeDocument/2006/relationships/oleObject" Target="../embeddings/oleObject1.bin"/><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notesSlide" Target="../notesSlides/notesSlide4.xml"/><Relationship Id="rId7"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32.png"/><Relationship Id="rId5" Type="http://schemas.openxmlformats.org/officeDocument/2006/relationships/image" Target="../media/image24.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svg"/><Relationship Id="rId3" Type="http://schemas.openxmlformats.org/officeDocument/2006/relationships/notesSlide" Target="../notesSlides/notesSlide5.xml"/><Relationship Id="rId21" Type="http://schemas.openxmlformats.org/officeDocument/2006/relationships/image" Target="../media/image50.pn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png"/><Relationship Id="rId2" Type="http://schemas.openxmlformats.org/officeDocument/2006/relationships/slideLayout" Target="../slideLayouts/slideLayout3.xml"/><Relationship Id="rId16" Type="http://schemas.openxmlformats.org/officeDocument/2006/relationships/image" Target="../media/image45.png"/><Relationship Id="rId20" Type="http://schemas.openxmlformats.org/officeDocument/2006/relationships/image" Target="../media/image49.svg"/><Relationship Id="rId29" Type="http://schemas.openxmlformats.org/officeDocument/2006/relationships/image" Target="../media/image58.png"/><Relationship Id="rId1" Type="http://schemas.openxmlformats.org/officeDocument/2006/relationships/tags" Target="../tags/tag3.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svg"/><Relationship Id="rId5" Type="http://schemas.openxmlformats.org/officeDocument/2006/relationships/image" Target="../media/image24.emf"/><Relationship Id="rId15" Type="http://schemas.openxmlformats.org/officeDocument/2006/relationships/image" Target="../media/image44.svg"/><Relationship Id="rId23" Type="http://schemas.openxmlformats.org/officeDocument/2006/relationships/image" Target="../media/image52.png"/><Relationship Id="rId28" Type="http://schemas.openxmlformats.org/officeDocument/2006/relationships/image" Target="../media/image57.sv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 Type="http://schemas.openxmlformats.org/officeDocument/2006/relationships/oleObject" Target="../embeddings/oleObject1.bin"/><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svg"/><Relationship Id="rId27" Type="http://schemas.openxmlformats.org/officeDocument/2006/relationships/image" Target="../media/image56.png"/><Relationship Id="rId30" Type="http://schemas.openxmlformats.org/officeDocument/2006/relationships/image" Target="../media/image5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F9EA3B-7925-F34A-E58E-4ED813A5C541}"/>
              </a:ext>
            </a:extLst>
          </p:cNvPr>
          <p:cNvSpPr>
            <a:spLocks noGrp="1"/>
          </p:cNvSpPr>
          <p:nvPr>
            <p:ph type="ctrTitle"/>
          </p:nvPr>
        </p:nvSpPr>
        <p:spPr>
          <a:xfrm>
            <a:off x="622205" y="2105094"/>
            <a:ext cx="4885965" cy="1828469"/>
          </a:xfrm>
        </p:spPr>
        <p:txBody>
          <a:bodyPr/>
          <a:lstStyle/>
          <a:p>
            <a:r>
              <a:rPr lang="en-IN"/>
              <a:t>Introducing Agent Based Systems</a:t>
            </a:r>
          </a:p>
        </p:txBody>
      </p:sp>
      <p:sp>
        <p:nvSpPr>
          <p:cNvPr id="7" name="Subtitle 6">
            <a:extLst>
              <a:ext uri="{FF2B5EF4-FFF2-40B4-BE49-F238E27FC236}">
                <a16:creationId xmlns:a16="http://schemas.microsoft.com/office/drawing/2014/main" id="{7F64E877-9B56-5BE0-BD1C-F6B96490B6F7}"/>
              </a:ext>
            </a:extLst>
          </p:cNvPr>
          <p:cNvSpPr>
            <a:spLocks noGrp="1"/>
          </p:cNvSpPr>
          <p:nvPr>
            <p:ph type="subTitle" idx="1"/>
          </p:nvPr>
        </p:nvSpPr>
        <p:spPr/>
        <p:txBody>
          <a:bodyPr/>
          <a:lstStyle/>
          <a:p>
            <a:r>
              <a:rPr lang="en-US" b="1" dirty="0"/>
              <a:t>Prabhu Krishnamoorthy</a:t>
            </a:r>
            <a:endParaRPr lang="en-IN" b="1" dirty="0"/>
          </a:p>
        </p:txBody>
      </p:sp>
      <p:sp>
        <p:nvSpPr>
          <p:cNvPr id="9" name="Text Placeholder 8">
            <a:extLst>
              <a:ext uri="{FF2B5EF4-FFF2-40B4-BE49-F238E27FC236}">
                <a16:creationId xmlns:a16="http://schemas.microsoft.com/office/drawing/2014/main" id="{BD198B1C-3828-2F7E-7E5C-C94141176BF1}"/>
              </a:ext>
            </a:extLst>
          </p:cNvPr>
          <p:cNvSpPr>
            <a:spLocks noGrp="1"/>
          </p:cNvSpPr>
          <p:nvPr>
            <p:ph type="body" idx="12"/>
          </p:nvPr>
        </p:nvSpPr>
        <p:spPr/>
        <p:txBody>
          <a:bodyPr/>
          <a:lstStyle/>
          <a:p>
            <a:endParaRPr lang="en-IN"/>
          </a:p>
        </p:txBody>
      </p:sp>
    </p:spTree>
    <p:extLst>
      <p:ext uri="{BB962C8B-B14F-4D97-AF65-F5344CB8AC3E}">
        <p14:creationId xmlns:p14="http://schemas.microsoft.com/office/powerpoint/2010/main" val="42500133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CFBA-6701-DE6C-1E63-4F80E76FC84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3E4D93E-04D3-EF09-E42E-9403801060AB}"/>
              </a:ext>
            </a:extLst>
          </p:cNvPr>
          <p:cNvSpPr>
            <a:spLocks noGrp="1"/>
          </p:cNvSpPr>
          <p:nvPr>
            <p:ph type="title"/>
          </p:nvPr>
        </p:nvSpPr>
        <p:spPr/>
        <p:txBody>
          <a:bodyPr/>
          <a:lstStyle/>
          <a:p>
            <a:r>
              <a:rPr lang="en-US"/>
              <a:t>…with enterprises also looking to transition to Multi Agent Systems capable of executing multiple parallel tasks…</a:t>
            </a:r>
            <a:endParaRPr lang="en-IN"/>
          </a:p>
        </p:txBody>
      </p:sp>
      <p:sp>
        <p:nvSpPr>
          <p:cNvPr id="5" name="Slide Number Placeholder 4">
            <a:extLst>
              <a:ext uri="{FF2B5EF4-FFF2-40B4-BE49-F238E27FC236}">
                <a16:creationId xmlns:a16="http://schemas.microsoft.com/office/drawing/2014/main" id="{DDD949AD-8EDE-7D73-01A6-413F0E80CE8E}"/>
              </a:ext>
            </a:extLst>
          </p:cNvPr>
          <p:cNvSpPr>
            <a:spLocks noGrp="1"/>
          </p:cNvSpPr>
          <p:nvPr>
            <p:ph type="sldNum" sz="quarter" idx="4"/>
          </p:nvPr>
        </p:nvSpPr>
        <p:spPr/>
        <p:txBody>
          <a:bodyPr/>
          <a:lstStyle/>
          <a:p>
            <a:fld id="{C53E075B-3175-45CF-B3C7-FEDF3F5961E3}" type="slidenum">
              <a:rPr lang="en-US" smtClean="0"/>
              <a:pPr/>
              <a:t>10</a:t>
            </a:fld>
            <a:endParaRPr lang="en-US"/>
          </a:p>
        </p:txBody>
      </p:sp>
      <p:sp>
        <p:nvSpPr>
          <p:cNvPr id="6" name="Slide Number Placeholder 6">
            <a:extLst>
              <a:ext uri="{FF2B5EF4-FFF2-40B4-BE49-F238E27FC236}">
                <a16:creationId xmlns:a16="http://schemas.microsoft.com/office/drawing/2014/main" id="{97BC8BD1-AE4B-066B-4A0C-C23F3D8B48BD}"/>
              </a:ext>
            </a:extLst>
          </p:cNvPr>
          <p:cNvSpPr txBox="1">
            <a:spLocks/>
          </p:cNvSpPr>
          <p:nvPr/>
        </p:nvSpPr>
        <p:spPr>
          <a:xfrm>
            <a:off x="424895" y="4834381"/>
            <a:ext cx="228600" cy="1846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55">
              <a:defRPr/>
            </a:pPr>
            <a:fld id="{2EFEF571-C9B4-4D92-A7F7-315B894862A8}" type="slidenum">
              <a:rPr lang="en-US" sz="1200">
                <a:solidFill>
                  <a:srgbClr val="00B050"/>
                </a:solidFill>
                <a:latin typeface="Arial"/>
              </a:rPr>
              <a:pPr defTabSz="609555">
                <a:defRPr/>
              </a:pPr>
              <a:t>10</a:t>
            </a:fld>
            <a:endParaRPr lang="en-US" sz="1200">
              <a:solidFill>
                <a:srgbClr val="00B050"/>
              </a:solidFill>
              <a:latin typeface="Arial"/>
            </a:endParaRPr>
          </a:p>
        </p:txBody>
      </p:sp>
      <p:sp>
        <p:nvSpPr>
          <p:cNvPr id="7" name="Rounded Rectangle 7">
            <a:extLst>
              <a:ext uri="{FF2B5EF4-FFF2-40B4-BE49-F238E27FC236}">
                <a16:creationId xmlns:a16="http://schemas.microsoft.com/office/drawing/2014/main" id="{00B9491B-55DE-72B8-ABBC-994F370ED841}"/>
              </a:ext>
            </a:extLst>
          </p:cNvPr>
          <p:cNvSpPr/>
          <p:nvPr/>
        </p:nvSpPr>
        <p:spPr bwMode="auto">
          <a:xfrm>
            <a:off x="358350" y="2520146"/>
            <a:ext cx="5524500" cy="1862479"/>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695" eaLnBrk="0" fontAlgn="base" hangingPunct="0">
              <a:spcBef>
                <a:spcPct val="0"/>
              </a:spcBef>
              <a:spcAft>
                <a:spcPct val="0"/>
              </a:spcAft>
              <a:defRPr/>
            </a:pPr>
            <a:endParaRPr lang="en-US" sz="2400" b="1" kern="0">
              <a:solidFill>
                <a:sysClr val="windowText" lastClr="000000"/>
              </a:solidFill>
              <a:latin typeface="Arial"/>
              <a:ea typeface="ＭＳ Ｐゴシック" pitchFamily="-12" charset="-128"/>
              <a:cs typeface="ＭＳ Ｐゴシック" pitchFamily="-12" charset="-128"/>
            </a:endParaRPr>
          </a:p>
        </p:txBody>
      </p:sp>
      <p:sp>
        <p:nvSpPr>
          <p:cNvPr id="8" name="Rounded Rectangle 8">
            <a:extLst>
              <a:ext uri="{FF2B5EF4-FFF2-40B4-BE49-F238E27FC236}">
                <a16:creationId xmlns:a16="http://schemas.microsoft.com/office/drawing/2014/main" id="{C422A732-FC1E-D853-1360-950C13C12418}"/>
              </a:ext>
            </a:extLst>
          </p:cNvPr>
          <p:cNvSpPr/>
          <p:nvPr/>
        </p:nvSpPr>
        <p:spPr bwMode="auto">
          <a:xfrm>
            <a:off x="358350" y="4653601"/>
            <a:ext cx="5524500" cy="1764621"/>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9908" indent="-339908" defTabSz="1087695" eaLnBrk="0" fontAlgn="base" hangingPunct="0">
              <a:spcBef>
                <a:spcPct val="0"/>
              </a:spcBef>
              <a:spcAft>
                <a:spcPct val="0"/>
              </a:spcAft>
              <a:buFont typeface="Wingdings" panose="05000000000000000000" pitchFamily="2" charset="2"/>
              <a:buChar char="§"/>
              <a:defRPr/>
            </a:pPr>
            <a:endParaRPr lang="en-US" sz="1100" b="1" kern="0">
              <a:solidFill>
                <a:sysClr val="windowText" lastClr="000000"/>
              </a:solidFill>
              <a:latin typeface="Arial"/>
              <a:ea typeface="ＭＳ Ｐゴシック" pitchFamily="-12" charset="-128"/>
              <a:cs typeface="ＭＳ Ｐゴシック" pitchFamily="-12" charset="-128"/>
            </a:endParaRPr>
          </a:p>
        </p:txBody>
      </p:sp>
      <p:sp>
        <p:nvSpPr>
          <p:cNvPr id="9" name="Rectangle 8">
            <a:extLst>
              <a:ext uri="{FF2B5EF4-FFF2-40B4-BE49-F238E27FC236}">
                <a16:creationId xmlns:a16="http://schemas.microsoft.com/office/drawing/2014/main" id="{44CC89C6-5FD6-716C-1575-7F67FE47CEA8}"/>
              </a:ext>
            </a:extLst>
          </p:cNvPr>
          <p:cNvSpPr>
            <a:spLocks noChangeArrowheads="1"/>
          </p:cNvSpPr>
          <p:nvPr/>
        </p:nvSpPr>
        <p:spPr bwMode="auto">
          <a:xfrm>
            <a:off x="341452" y="2712429"/>
            <a:ext cx="5431367" cy="12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Simpler to implement and debug</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Clear chain of responsibility</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Lower computational overhead</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Easier to track and monitor</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More predictable behavior</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Streamlined decision-making</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Lower infrastructure costs</a:t>
            </a:r>
          </a:p>
        </p:txBody>
      </p:sp>
      <p:sp>
        <p:nvSpPr>
          <p:cNvPr id="10" name="Rectangle 9">
            <a:extLst>
              <a:ext uri="{FF2B5EF4-FFF2-40B4-BE49-F238E27FC236}">
                <a16:creationId xmlns:a16="http://schemas.microsoft.com/office/drawing/2014/main" id="{45CCE822-804F-8B56-54EF-D81EF2382626}"/>
              </a:ext>
            </a:extLst>
          </p:cNvPr>
          <p:cNvSpPr/>
          <p:nvPr/>
        </p:nvSpPr>
        <p:spPr>
          <a:xfrm>
            <a:off x="1990988" y="4526220"/>
            <a:ext cx="2073969"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Cons</a:t>
            </a:r>
          </a:p>
        </p:txBody>
      </p:sp>
      <p:sp>
        <p:nvSpPr>
          <p:cNvPr id="11" name="Rectangle 10">
            <a:extLst>
              <a:ext uri="{FF2B5EF4-FFF2-40B4-BE49-F238E27FC236}">
                <a16:creationId xmlns:a16="http://schemas.microsoft.com/office/drawing/2014/main" id="{E2317507-7DBE-E0C2-4D2D-857F892CB962}"/>
              </a:ext>
            </a:extLst>
          </p:cNvPr>
          <p:cNvSpPr>
            <a:spLocks noChangeArrowheads="1"/>
          </p:cNvSpPr>
          <p:nvPr/>
        </p:nvSpPr>
        <p:spPr bwMode="auto">
          <a:xfrm>
            <a:off x="321276" y="4901245"/>
            <a:ext cx="5553629" cy="12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Single point of failure </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Limited by individual capability</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No parallel processing</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Can become overwhelmed by complex tasks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Lacks redundancy</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Scaling issues with large workloads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May miss insights from multiple perspectives</a:t>
            </a:r>
          </a:p>
        </p:txBody>
      </p:sp>
      <p:sp>
        <p:nvSpPr>
          <p:cNvPr id="12" name="Rounded Rectangle 14">
            <a:extLst>
              <a:ext uri="{FF2B5EF4-FFF2-40B4-BE49-F238E27FC236}">
                <a16:creationId xmlns:a16="http://schemas.microsoft.com/office/drawing/2014/main" id="{4E23E8EA-D7B7-43F6-631F-00A23E63B8B5}"/>
              </a:ext>
            </a:extLst>
          </p:cNvPr>
          <p:cNvSpPr/>
          <p:nvPr/>
        </p:nvSpPr>
        <p:spPr bwMode="auto">
          <a:xfrm>
            <a:off x="6263850" y="2536526"/>
            <a:ext cx="5619228" cy="1862479"/>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695" eaLnBrk="0" fontAlgn="base" hangingPunct="0">
              <a:spcBef>
                <a:spcPct val="0"/>
              </a:spcBef>
              <a:spcAft>
                <a:spcPct val="0"/>
              </a:spcAft>
              <a:defRPr/>
            </a:pPr>
            <a:endParaRPr lang="en-US" sz="2400" b="1" kern="0">
              <a:solidFill>
                <a:sysClr val="windowText" lastClr="000000"/>
              </a:solidFill>
              <a:latin typeface="Arial"/>
              <a:ea typeface="ＭＳ Ｐゴシック" pitchFamily="-12" charset="-128"/>
              <a:cs typeface="ＭＳ Ｐゴシック" pitchFamily="-12" charset="-128"/>
            </a:endParaRPr>
          </a:p>
        </p:txBody>
      </p:sp>
      <p:sp>
        <p:nvSpPr>
          <p:cNvPr id="13" name="Rounded Rectangle 15">
            <a:extLst>
              <a:ext uri="{FF2B5EF4-FFF2-40B4-BE49-F238E27FC236}">
                <a16:creationId xmlns:a16="http://schemas.microsoft.com/office/drawing/2014/main" id="{253C96E3-F878-C194-9F31-95245DEAE0B2}"/>
              </a:ext>
            </a:extLst>
          </p:cNvPr>
          <p:cNvSpPr/>
          <p:nvPr/>
        </p:nvSpPr>
        <p:spPr bwMode="auto">
          <a:xfrm>
            <a:off x="6263850" y="4673727"/>
            <a:ext cx="5619228" cy="1764621"/>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9908" indent="-339908" defTabSz="1087695" eaLnBrk="0" fontAlgn="base" hangingPunct="0">
              <a:spcBef>
                <a:spcPct val="0"/>
              </a:spcBef>
              <a:spcAft>
                <a:spcPct val="0"/>
              </a:spcAft>
              <a:buFont typeface="Wingdings" panose="05000000000000000000" pitchFamily="2" charset="2"/>
              <a:buChar char="§"/>
              <a:defRPr/>
            </a:pPr>
            <a:endParaRPr lang="en-US" sz="1100" b="1" kern="0">
              <a:solidFill>
                <a:sysClr val="windowText" lastClr="000000"/>
              </a:solidFill>
              <a:latin typeface="Arial"/>
              <a:ea typeface="ＭＳ Ｐゴシック" pitchFamily="-12" charset="-128"/>
              <a:cs typeface="ＭＳ Ｐゴシック" pitchFamily="-12" charset="-128"/>
            </a:endParaRPr>
          </a:p>
        </p:txBody>
      </p:sp>
      <p:sp>
        <p:nvSpPr>
          <p:cNvPr id="14" name="Rectangle 13">
            <a:extLst>
              <a:ext uri="{FF2B5EF4-FFF2-40B4-BE49-F238E27FC236}">
                <a16:creationId xmlns:a16="http://schemas.microsoft.com/office/drawing/2014/main" id="{51F176C7-5139-DAE3-2FA1-B8B09788008A}"/>
              </a:ext>
            </a:extLst>
          </p:cNvPr>
          <p:cNvSpPr>
            <a:spLocks noChangeArrowheads="1"/>
          </p:cNvSpPr>
          <p:nvPr/>
        </p:nvSpPr>
        <p:spPr bwMode="auto">
          <a:xfrm>
            <a:off x="6272080" y="2696969"/>
            <a:ext cx="5524499" cy="14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Parallel task execution</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Greater fault tolerance</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Scalable architecture</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Emergent problem-solving abilities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Can handle complex tasks through division</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Specialized agent capabilities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More robust and resilient</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 </a:t>
            </a:r>
          </a:p>
        </p:txBody>
      </p:sp>
      <p:sp>
        <p:nvSpPr>
          <p:cNvPr id="15" name="Rectangle 14">
            <a:extLst>
              <a:ext uri="{FF2B5EF4-FFF2-40B4-BE49-F238E27FC236}">
                <a16:creationId xmlns:a16="http://schemas.microsoft.com/office/drawing/2014/main" id="{C8F99C47-3E34-72AD-8C5E-3EC7EAA48D22}"/>
              </a:ext>
            </a:extLst>
          </p:cNvPr>
          <p:cNvSpPr/>
          <p:nvPr/>
        </p:nvSpPr>
        <p:spPr>
          <a:xfrm>
            <a:off x="7896488" y="4542600"/>
            <a:ext cx="2109531"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Cons</a:t>
            </a:r>
          </a:p>
        </p:txBody>
      </p:sp>
      <p:sp>
        <p:nvSpPr>
          <p:cNvPr id="16" name="Rectangle 15">
            <a:extLst>
              <a:ext uri="{FF2B5EF4-FFF2-40B4-BE49-F238E27FC236}">
                <a16:creationId xmlns:a16="http://schemas.microsoft.com/office/drawing/2014/main" id="{453D3988-4672-1279-3F50-E70C5633B8CF}"/>
              </a:ext>
            </a:extLst>
          </p:cNvPr>
          <p:cNvSpPr>
            <a:spLocks noChangeArrowheads="1"/>
          </p:cNvSpPr>
          <p:nvPr/>
        </p:nvSpPr>
        <p:spPr bwMode="auto">
          <a:xfrm>
            <a:off x="6263849" y="4940508"/>
            <a:ext cx="5619231" cy="129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Complex coordination required</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Higher resource consumption</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Communication overhead</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Harder to debug and maintain</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Less predictable behavior</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More difficult to implement</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Potential for conflicting goals</a:t>
            </a:r>
          </a:p>
        </p:txBody>
      </p:sp>
      <p:sp>
        <p:nvSpPr>
          <p:cNvPr id="19" name="Rectangle 18">
            <a:extLst>
              <a:ext uri="{FF2B5EF4-FFF2-40B4-BE49-F238E27FC236}">
                <a16:creationId xmlns:a16="http://schemas.microsoft.com/office/drawing/2014/main" id="{DC80DF20-E5AA-1E4B-0878-883F7BEF1972}"/>
              </a:ext>
            </a:extLst>
          </p:cNvPr>
          <p:cNvSpPr/>
          <p:nvPr/>
        </p:nvSpPr>
        <p:spPr>
          <a:xfrm>
            <a:off x="376972" y="1286333"/>
            <a:ext cx="5505879" cy="950448"/>
          </a:xfrm>
          <a:prstGeom prst="rect">
            <a:avLst/>
          </a:prstGeom>
          <a:solidFill>
            <a:schemeClr val="bg1">
              <a:lumMod val="95000"/>
            </a:schemeClr>
          </a:solidFill>
          <a:ln w="25400" cap="flat" cmpd="sng" algn="ctr">
            <a:noFill/>
            <a:prstDash val="solid"/>
          </a:ln>
          <a:effectLst/>
        </p:spPr>
        <p:txBody>
          <a:bodyPr lIns="1280160" tIns="54391" rIns="108779" bIns="5439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87695" fontAlgn="base">
              <a:spcAft>
                <a:spcPct val="0"/>
              </a:spcAft>
              <a:defRPr/>
            </a:pPr>
            <a:r>
              <a:rPr lang="fr-FR" sz="1600" b="1" i="1">
                <a:latin typeface="Arial" panose="020B0604020202020204" pitchFamily="34" charset="0"/>
                <a:cs typeface="Arial" panose="020B0604020202020204" pitchFamily="34" charset="0"/>
              </a:rPr>
              <a:t>Single Agent </a:t>
            </a:r>
            <a:r>
              <a:rPr lang="fr-FR" sz="1600" b="1" i="1" err="1">
                <a:latin typeface="Arial" panose="020B0604020202020204" pitchFamily="34" charset="0"/>
                <a:cs typeface="Arial" panose="020B0604020202020204" pitchFamily="34" charset="0"/>
              </a:rPr>
              <a:t>Systems</a:t>
            </a:r>
            <a:endParaRPr lang="fr-FR" sz="1600" b="1" i="1">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BD341CA7-40EA-B7F7-2241-2ED61B05C6D2}"/>
              </a:ext>
            </a:extLst>
          </p:cNvPr>
          <p:cNvSpPr/>
          <p:nvPr/>
        </p:nvSpPr>
        <p:spPr>
          <a:xfrm>
            <a:off x="5229498" y="1280767"/>
            <a:ext cx="630042" cy="136729"/>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356C607D-8478-6214-BD9B-06D58D16F38A}"/>
              </a:ext>
            </a:extLst>
          </p:cNvPr>
          <p:cNvSpPr/>
          <p:nvPr/>
        </p:nvSpPr>
        <p:spPr>
          <a:xfrm>
            <a:off x="6263849" y="1286333"/>
            <a:ext cx="5505879" cy="950448"/>
          </a:xfrm>
          <a:prstGeom prst="rect">
            <a:avLst/>
          </a:prstGeom>
          <a:solidFill>
            <a:schemeClr val="bg1">
              <a:lumMod val="95000"/>
            </a:schemeClr>
          </a:solidFill>
          <a:ln w="25400" cap="flat" cmpd="sng" algn="ctr">
            <a:noFill/>
            <a:prstDash val="solid"/>
          </a:ln>
          <a:effectLst/>
        </p:spPr>
        <p:txBody>
          <a:bodyPr lIns="1280160" tIns="54391" rIns="108779" bIns="5439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566" lvl="6" algn="ctr" defTabSz="1087695" fontAlgn="base">
              <a:spcAft>
                <a:spcPct val="0"/>
              </a:spcAft>
              <a:defRPr/>
            </a:pPr>
            <a:r>
              <a:rPr lang="en-US" sz="1600" b="1" i="1">
                <a:latin typeface="Arial" panose="020B0604020202020204" pitchFamily="34" charset="0"/>
                <a:cs typeface="Arial" panose="020B0604020202020204" pitchFamily="34" charset="0"/>
              </a:rPr>
              <a:t>Multi Agent Systems</a:t>
            </a:r>
          </a:p>
        </p:txBody>
      </p:sp>
      <p:sp>
        <p:nvSpPr>
          <p:cNvPr id="22" name="Rectangle 21">
            <a:extLst>
              <a:ext uri="{FF2B5EF4-FFF2-40B4-BE49-F238E27FC236}">
                <a16:creationId xmlns:a16="http://schemas.microsoft.com/office/drawing/2014/main" id="{8C20126C-CC74-7616-4D68-DAEDF0A0BD9D}"/>
              </a:ext>
            </a:extLst>
          </p:cNvPr>
          <p:cNvSpPr/>
          <p:nvPr/>
        </p:nvSpPr>
        <p:spPr>
          <a:xfrm>
            <a:off x="11116375" y="1280767"/>
            <a:ext cx="630042" cy="136729"/>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4C535705-DD2A-D6E9-12B1-2A3155FA8FEC}"/>
              </a:ext>
            </a:extLst>
          </p:cNvPr>
          <p:cNvSpPr/>
          <p:nvPr/>
        </p:nvSpPr>
        <p:spPr>
          <a:xfrm>
            <a:off x="1990988" y="2291994"/>
            <a:ext cx="2073969"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Pros</a:t>
            </a:r>
          </a:p>
        </p:txBody>
      </p:sp>
      <p:sp>
        <p:nvSpPr>
          <p:cNvPr id="26" name="Rectangle 25">
            <a:extLst>
              <a:ext uri="{FF2B5EF4-FFF2-40B4-BE49-F238E27FC236}">
                <a16:creationId xmlns:a16="http://schemas.microsoft.com/office/drawing/2014/main" id="{4BB9A85E-C151-CC5B-70B1-B628B5CFBE89}"/>
              </a:ext>
            </a:extLst>
          </p:cNvPr>
          <p:cNvSpPr/>
          <p:nvPr/>
        </p:nvSpPr>
        <p:spPr>
          <a:xfrm>
            <a:off x="7896488" y="2308374"/>
            <a:ext cx="2109531"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Pros</a:t>
            </a:r>
          </a:p>
        </p:txBody>
      </p:sp>
    </p:spTree>
    <p:extLst>
      <p:ext uri="{BB962C8B-B14F-4D97-AF65-F5344CB8AC3E}">
        <p14:creationId xmlns:p14="http://schemas.microsoft.com/office/powerpoint/2010/main" val="616117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vert="horz"/>
          <a:lstStyle/>
          <a:p>
            <a:r>
              <a:rPr lang="en-US"/>
              <a:t>..however Multi-Agentic Systems come with their own challenges</a:t>
            </a:r>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7" name="Group 6">
            <a:extLst>
              <a:ext uri="{FF2B5EF4-FFF2-40B4-BE49-F238E27FC236}">
                <a16:creationId xmlns:a16="http://schemas.microsoft.com/office/drawing/2014/main" id="{D58CEACE-3DCE-B70D-FACC-B8CCF6230938}"/>
              </a:ext>
            </a:extLst>
          </p:cNvPr>
          <p:cNvGrpSpPr/>
          <p:nvPr/>
        </p:nvGrpSpPr>
        <p:grpSpPr>
          <a:xfrm>
            <a:off x="4396740" y="3323441"/>
            <a:ext cx="3316007" cy="65944"/>
            <a:chOff x="4396740" y="1691640"/>
            <a:chExt cx="3316007" cy="65944"/>
          </a:xfrm>
        </p:grpSpPr>
        <p:cxnSp>
          <p:nvCxnSpPr>
            <p:cNvPr id="11" name="Connector: Elbow 10">
              <a:extLst>
                <a:ext uri="{FF2B5EF4-FFF2-40B4-BE49-F238E27FC236}">
                  <a16:creationId xmlns:a16="http://schemas.microsoft.com/office/drawing/2014/main" id="{812BE13A-3591-F54D-131F-B82EA68A99FD}"/>
                </a:ext>
              </a:extLst>
            </p:cNvPr>
            <p:cNvCxnSpPr>
              <a:cxnSpLocks/>
            </p:cNvCxnSpPr>
            <p:nvPr/>
          </p:nvCxnSpPr>
          <p:spPr>
            <a:xfrm>
              <a:off x="4396740" y="1691640"/>
              <a:ext cx="872532" cy="65944"/>
            </a:xfrm>
            <a:prstGeom prst="bentConnector3">
              <a:avLst>
                <a:gd name="adj1" fmla="val 50000"/>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0B0E7597-B5F0-2E28-04FF-E88C5A85A6C1}"/>
                </a:ext>
              </a:extLst>
            </p:cNvPr>
            <p:cNvCxnSpPr>
              <a:cxnSpLocks/>
            </p:cNvCxnSpPr>
            <p:nvPr/>
          </p:nvCxnSpPr>
          <p:spPr>
            <a:xfrm rot="10800000" flipV="1">
              <a:off x="6984247" y="1691640"/>
              <a:ext cx="728500" cy="65944"/>
            </a:xfrm>
            <a:prstGeom prst="bentConnector3">
              <a:avLst>
                <a:gd name="adj1" fmla="val 50000"/>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20F410B-DB0F-E116-D670-D658A73F2CD2}"/>
              </a:ext>
            </a:extLst>
          </p:cNvPr>
          <p:cNvGrpSpPr/>
          <p:nvPr/>
        </p:nvGrpSpPr>
        <p:grpSpPr>
          <a:xfrm>
            <a:off x="4396740" y="1659691"/>
            <a:ext cx="3316007" cy="739140"/>
            <a:chOff x="4396740" y="1691640"/>
            <a:chExt cx="3316007" cy="739140"/>
          </a:xfrm>
        </p:grpSpPr>
        <p:cxnSp>
          <p:nvCxnSpPr>
            <p:cNvPr id="15" name="Connector: Elbow 14">
              <a:extLst>
                <a:ext uri="{FF2B5EF4-FFF2-40B4-BE49-F238E27FC236}">
                  <a16:creationId xmlns:a16="http://schemas.microsoft.com/office/drawing/2014/main" id="{CF1F8A38-2327-167A-BF11-54964F4A953D}"/>
                </a:ext>
              </a:extLst>
            </p:cNvPr>
            <p:cNvCxnSpPr/>
            <p:nvPr/>
          </p:nvCxnSpPr>
          <p:spPr>
            <a:xfrm>
              <a:off x="4396740" y="1691640"/>
              <a:ext cx="1031947" cy="739140"/>
            </a:xfrm>
            <a:prstGeom prst="bentConnector3">
              <a:avLst>
                <a:gd name="adj1" fmla="val 91351"/>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49E58FF-63A7-6E65-155F-F79B0DA696DA}"/>
                </a:ext>
              </a:extLst>
            </p:cNvPr>
            <p:cNvCxnSpPr>
              <a:cxnSpLocks/>
            </p:cNvCxnSpPr>
            <p:nvPr/>
          </p:nvCxnSpPr>
          <p:spPr>
            <a:xfrm flipH="1">
              <a:off x="6680800" y="1691640"/>
              <a:ext cx="1031947" cy="739140"/>
            </a:xfrm>
            <a:prstGeom prst="bentConnector3">
              <a:avLst>
                <a:gd name="adj1" fmla="val 91351"/>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218E0DB-FCFE-1783-9067-8AB4486B2616}"/>
              </a:ext>
            </a:extLst>
          </p:cNvPr>
          <p:cNvGrpSpPr/>
          <p:nvPr/>
        </p:nvGrpSpPr>
        <p:grpSpPr>
          <a:xfrm flipV="1">
            <a:off x="4396740" y="4319272"/>
            <a:ext cx="3316007" cy="739140"/>
            <a:chOff x="4396740" y="1691640"/>
            <a:chExt cx="3316007" cy="739140"/>
          </a:xfrm>
        </p:grpSpPr>
        <p:cxnSp>
          <p:nvCxnSpPr>
            <p:cNvPr id="18" name="Connector: Elbow 17">
              <a:extLst>
                <a:ext uri="{FF2B5EF4-FFF2-40B4-BE49-F238E27FC236}">
                  <a16:creationId xmlns:a16="http://schemas.microsoft.com/office/drawing/2014/main" id="{1D535B83-240C-305B-B50E-7F1C9A10F100}"/>
                </a:ext>
              </a:extLst>
            </p:cNvPr>
            <p:cNvCxnSpPr/>
            <p:nvPr/>
          </p:nvCxnSpPr>
          <p:spPr>
            <a:xfrm>
              <a:off x="4396740" y="1691640"/>
              <a:ext cx="1031947" cy="739140"/>
            </a:xfrm>
            <a:prstGeom prst="bentConnector3">
              <a:avLst>
                <a:gd name="adj1" fmla="val 91351"/>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5CF9689-F549-8372-185B-056DA7ABF412}"/>
                </a:ext>
              </a:extLst>
            </p:cNvPr>
            <p:cNvCxnSpPr>
              <a:cxnSpLocks/>
            </p:cNvCxnSpPr>
            <p:nvPr/>
          </p:nvCxnSpPr>
          <p:spPr>
            <a:xfrm flipH="1">
              <a:off x="6680800" y="1691640"/>
              <a:ext cx="1031947" cy="739140"/>
            </a:xfrm>
            <a:prstGeom prst="bentConnector3">
              <a:avLst>
                <a:gd name="adj1" fmla="val 91351"/>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AACE301-5EA4-0ACC-2E77-A9CEBCADF50A}"/>
              </a:ext>
            </a:extLst>
          </p:cNvPr>
          <p:cNvGrpSpPr/>
          <p:nvPr/>
        </p:nvGrpSpPr>
        <p:grpSpPr>
          <a:xfrm rot="19800000" flipH="1">
            <a:off x="4564272" y="1801238"/>
            <a:ext cx="3063448" cy="3063138"/>
            <a:chOff x="3671830" y="1003506"/>
            <a:chExt cx="4848341" cy="4847858"/>
          </a:xfrm>
        </p:grpSpPr>
        <p:sp>
          <p:nvSpPr>
            <p:cNvPr id="21" name="Freeform: Shape 20">
              <a:extLst>
                <a:ext uri="{FF2B5EF4-FFF2-40B4-BE49-F238E27FC236}">
                  <a16:creationId xmlns:a16="http://schemas.microsoft.com/office/drawing/2014/main" id="{90FE18E6-15AF-EAED-6C52-F9B275301979}"/>
                </a:ext>
              </a:extLst>
            </p:cNvPr>
            <p:cNvSpPr/>
            <p:nvPr/>
          </p:nvSpPr>
          <p:spPr>
            <a:xfrm>
              <a:off x="5305170" y="1003506"/>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2">
                <a:lumMod val="75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2" name="Freeform: Shape 21">
              <a:extLst>
                <a:ext uri="{FF2B5EF4-FFF2-40B4-BE49-F238E27FC236}">
                  <a16:creationId xmlns:a16="http://schemas.microsoft.com/office/drawing/2014/main" id="{87A1A14F-9C7C-2B2F-2034-75DD843F00E6}"/>
                </a:ext>
              </a:extLst>
            </p:cNvPr>
            <p:cNvSpPr/>
            <p:nvPr/>
          </p:nvSpPr>
          <p:spPr>
            <a:xfrm rot="10800000">
              <a:off x="5305171" y="4381727"/>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3"/>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3" name="Freeform: Shape 22">
              <a:extLst>
                <a:ext uri="{FF2B5EF4-FFF2-40B4-BE49-F238E27FC236}">
                  <a16:creationId xmlns:a16="http://schemas.microsoft.com/office/drawing/2014/main" id="{1DBDAC42-8147-DA1A-79B4-5CF74AFE37BC}"/>
                </a:ext>
              </a:extLst>
            </p:cNvPr>
            <p:cNvSpPr/>
            <p:nvPr/>
          </p:nvSpPr>
          <p:spPr>
            <a:xfrm rot="14400000">
              <a:off x="3840557" y="3536041"/>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3">
                <a:lumMod val="60000"/>
                <a:lumOff val="4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4" name="Freeform: Shape 23">
              <a:extLst>
                <a:ext uri="{FF2B5EF4-FFF2-40B4-BE49-F238E27FC236}">
                  <a16:creationId xmlns:a16="http://schemas.microsoft.com/office/drawing/2014/main" id="{908C2591-6EED-EAB4-DBF6-036A441A9668}"/>
                </a:ext>
              </a:extLst>
            </p:cNvPr>
            <p:cNvSpPr/>
            <p:nvPr/>
          </p:nvSpPr>
          <p:spPr>
            <a:xfrm rot="7200000">
              <a:off x="6769784" y="3536041"/>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2">
                <a:lumMod val="60000"/>
                <a:lumOff val="40000"/>
              </a:schemeClr>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5" name="Freeform: Shape 24">
              <a:extLst>
                <a:ext uri="{FF2B5EF4-FFF2-40B4-BE49-F238E27FC236}">
                  <a16:creationId xmlns:a16="http://schemas.microsoft.com/office/drawing/2014/main" id="{82CDE4EE-54AA-A3AE-F94A-1C8B01C9D440}"/>
                </a:ext>
              </a:extLst>
            </p:cNvPr>
            <p:cNvSpPr/>
            <p:nvPr/>
          </p:nvSpPr>
          <p:spPr>
            <a:xfrm rot="18000000">
              <a:off x="3840557" y="1852323"/>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5"/>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6" name="Freeform: Shape 25">
              <a:extLst>
                <a:ext uri="{FF2B5EF4-FFF2-40B4-BE49-F238E27FC236}">
                  <a16:creationId xmlns:a16="http://schemas.microsoft.com/office/drawing/2014/main" id="{5374875E-40FB-AFC9-F211-FD70B13524AB}"/>
                </a:ext>
              </a:extLst>
            </p:cNvPr>
            <p:cNvSpPr/>
            <p:nvPr/>
          </p:nvSpPr>
          <p:spPr>
            <a:xfrm rot="3600000">
              <a:off x="6769784" y="1877153"/>
              <a:ext cx="1581659" cy="1469637"/>
            </a:xfrm>
            <a:custGeom>
              <a:avLst/>
              <a:gdLst>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79731 w 1581659"/>
                <a:gd name="connsiteY11" fmla="*/ 1137616 h 1469637"/>
                <a:gd name="connsiteX12" fmla="*/ 432962 w 1581659"/>
                <a:gd name="connsiteY12" fmla="*/ 1147266 h 1469637"/>
                <a:gd name="connsiteX13" fmla="*/ 35097 w 1581659"/>
                <a:gd name="connsiteY13" fmla="*/ 458907 h 1469637"/>
                <a:gd name="connsiteX14" fmla="*/ 197190 w 1581659"/>
                <a:gd name="connsiteY14" fmla="*/ 73669 h 1469637"/>
                <a:gd name="connsiteX15" fmla="*/ 790830 w 1581659"/>
                <a:gd name="connsiteY15"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81364 w 1581659"/>
                <a:gd name="connsiteY10" fmla="*/ 1140643 h 1469637"/>
                <a:gd name="connsiteX11" fmla="*/ 432962 w 1581659"/>
                <a:gd name="connsiteY11" fmla="*/ 1147266 h 1469637"/>
                <a:gd name="connsiteX12" fmla="*/ 35097 w 1581659"/>
                <a:gd name="connsiteY12" fmla="*/ 458907 h 1469637"/>
                <a:gd name="connsiteX13" fmla="*/ 197190 w 1581659"/>
                <a:gd name="connsiteY13" fmla="*/ 73669 h 1469637"/>
                <a:gd name="connsiteX14" fmla="*/ 790830 w 1581659"/>
                <a:gd name="connsiteY14"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09265 w 1581659"/>
                <a:gd name="connsiteY5" fmla="*/ 1142494 h 1469637"/>
                <a:gd name="connsiteX6" fmla="*/ 1146587 w 1581659"/>
                <a:gd name="connsiteY6" fmla="*/ 1150193 h 1469637"/>
                <a:gd name="connsiteX7" fmla="*/ 1045559 w 1581659"/>
                <a:gd name="connsiteY7" fmla="*/ 1322817 h 1469637"/>
                <a:gd name="connsiteX8" fmla="*/ 536101 w 1581659"/>
                <a:gd name="connsiteY8" fmla="*/ 1322817 h 1469637"/>
                <a:gd name="connsiteX9" fmla="*/ 435072 w 1581659"/>
                <a:gd name="connsiteY9" fmla="*/ 1150193 h 1469637"/>
                <a:gd name="connsiteX10" fmla="*/ 432962 w 1581659"/>
                <a:gd name="connsiteY10" fmla="*/ 1147266 h 1469637"/>
                <a:gd name="connsiteX11" fmla="*/ 35097 w 1581659"/>
                <a:gd name="connsiteY11" fmla="*/ 458907 h 1469637"/>
                <a:gd name="connsiteX12" fmla="*/ 197190 w 1581659"/>
                <a:gd name="connsiteY12" fmla="*/ 73669 h 1469637"/>
                <a:gd name="connsiteX13" fmla="*/ 790830 w 1581659"/>
                <a:gd name="connsiteY13"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10380 w 1581659"/>
                <a:gd name="connsiteY4" fmla="*/ 1139622 h 1469637"/>
                <a:gd name="connsiteX5" fmla="*/ 1146587 w 1581659"/>
                <a:gd name="connsiteY5" fmla="*/ 1150193 h 1469637"/>
                <a:gd name="connsiteX6" fmla="*/ 1045559 w 1581659"/>
                <a:gd name="connsiteY6" fmla="*/ 1322817 h 1469637"/>
                <a:gd name="connsiteX7" fmla="*/ 536101 w 1581659"/>
                <a:gd name="connsiteY7" fmla="*/ 1322817 h 1469637"/>
                <a:gd name="connsiteX8" fmla="*/ 435072 w 1581659"/>
                <a:gd name="connsiteY8" fmla="*/ 1150193 h 1469637"/>
                <a:gd name="connsiteX9" fmla="*/ 432962 w 1581659"/>
                <a:gd name="connsiteY9" fmla="*/ 1147266 h 1469637"/>
                <a:gd name="connsiteX10" fmla="*/ 35097 w 1581659"/>
                <a:gd name="connsiteY10" fmla="*/ 458907 h 1469637"/>
                <a:gd name="connsiteX11" fmla="*/ 197190 w 1581659"/>
                <a:gd name="connsiteY11" fmla="*/ 73669 h 1469637"/>
                <a:gd name="connsiteX12" fmla="*/ 790830 w 1581659"/>
                <a:gd name="connsiteY12" fmla="*/ 0 h 1469637"/>
                <a:gd name="connsiteX0" fmla="*/ 790830 w 1581659"/>
                <a:gd name="connsiteY0" fmla="*/ 0 h 1469637"/>
                <a:gd name="connsiteX1" fmla="*/ 1384469 w 1581659"/>
                <a:gd name="connsiteY1" fmla="*/ 73669 h 1469637"/>
                <a:gd name="connsiteX2" fmla="*/ 1546562 w 1581659"/>
                <a:gd name="connsiteY2" fmla="*/ 458907 h 1469637"/>
                <a:gd name="connsiteX3" fmla="*/ 1148697 w 1581659"/>
                <a:gd name="connsiteY3" fmla="*/ 1147266 h 1469637"/>
                <a:gd name="connsiteX4" fmla="*/ 1146587 w 1581659"/>
                <a:gd name="connsiteY4" fmla="*/ 1150193 h 1469637"/>
                <a:gd name="connsiteX5" fmla="*/ 1045559 w 1581659"/>
                <a:gd name="connsiteY5" fmla="*/ 1322817 h 1469637"/>
                <a:gd name="connsiteX6" fmla="*/ 536101 w 1581659"/>
                <a:gd name="connsiteY6" fmla="*/ 1322817 h 1469637"/>
                <a:gd name="connsiteX7" fmla="*/ 435072 w 1581659"/>
                <a:gd name="connsiteY7" fmla="*/ 1150193 h 1469637"/>
                <a:gd name="connsiteX8" fmla="*/ 432962 w 1581659"/>
                <a:gd name="connsiteY8" fmla="*/ 1147266 h 1469637"/>
                <a:gd name="connsiteX9" fmla="*/ 35097 w 1581659"/>
                <a:gd name="connsiteY9" fmla="*/ 458907 h 1469637"/>
                <a:gd name="connsiteX10" fmla="*/ 197190 w 1581659"/>
                <a:gd name="connsiteY10" fmla="*/ 73669 h 1469637"/>
                <a:gd name="connsiteX11" fmla="*/ 790830 w 1581659"/>
                <a:gd name="connsiteY11" fmla="*/ 0 h 1469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1659" h="1469637">
                  <a:moveTo>
                    <a:pt x="790830" y="0"/>
                  </a:moveTo>
                  <a:cubicBezTo>
                    <a:pt x="997130" y="0"/>
                    <a:pt x="1195010" y="25282"/>
                    <a:pt x="1384469" y="73669"/>
                  </a:cubicBezTo>
                  <a:cubicBezTo>
                    <a:pt x="1552877" y="115789"/>
                    <a:pt x="1632871" y="309443"/>
                    <a:pt x="1546562" y="458907"/>
                  </a:cubicBezTo>
                  <a:lnTo>
                    <a:pt x="1148697" y="1147266"/>
                  </a:lnTo>
                  <a:lnTo>
                    <a:pt x="1146587" y="1150193"/>
                  </a:lnTo>
                  <a:lnTo>
                    <a:pt x="1045559" y="1322817"/>
                  </a:lnTo>
                  <a:cubicBezTo>
                    <a:pt x="931881" y="1518577"/>
                    <a:pt x="647670" y="1518577"/>
                    <a:pt x="536101" y="1322817"/>
                  </a:cubicBezTo>
                  <a:lnTo>
                    <a:pt x="435072" y="1150193"/>
                  </a:lnTo>
                  <a:lnTo>
                    <a:pt x="432962" y="1147266"/>
                  </a:lnTo>
                  <a:lnTo>
                    <a:pt x="35097" y="458907"/>
                  </a:lnTo>
                  <a:cubicBezTo>
                    <a:pt x="-51212" y="309443"/>
                    <a:pt x="28782" y="115789"/>
                    <a:pt x="197190" y="73669"/>
                  </a:cubicBezTo>
                  <a:cubicBezTo>
                    <a:pt x="388755" y="25282"/>
                    <a:pt x="584529" y="0"/>
                    <a:pt x="790830" y="0"/>
                  </a:cubicBezTo>
                  <a:close/>
                </a:path>
              </a:pathLst>
            </a:custGeom>
            <a:solidFill>
              <a:schemeClr val="accent2"/>
            </a:solidFill>
            <a:ln w="12700">
              <a:miter lim="400000"/>
            </a:ln>
          </p:spPr>
          <p:txBody>
            <a:bodyPr wrap="square" lIns="38100" tIns="38100" rIns="38100" bIns="3810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29" name="Freeform: Shape 28">
              <a:extLst>
                <a:ext uri="{FF2B5EF4-FFF2-40B4-BE49-F238E27FC236}">
                  <a16:creationId xmlns:a16="http://schemas.microsoft.com/office/drawing/2014/main" id="{B66FF8F8-935D-1E31-43A7-558CC7763670}"/>
                </a:ext>
              </a:extLst>
            </p:cNvPr>
            <p:cNvSpPr/>
            <p:nvPr/>
          </p:nvSpPr>
          <p:spPr>
            <a:xfrm>
              <a:off x="5720037" y="2065452"/>
              <a:ext cx="751926" cy="407691"/>
            </a:xfrm>
            <a:custGeom>
              <a:avLst/>
              <a:gdLst>
                <a:gd name="connsiteX0" fmla="*/ 375964 w 751926"/>
                <a:gd name="connsiteY0" fmla="*/ 0 h 407691"/>
                <a:gd name="connsiteX1" fmla="*/ 648858 w 751926"/>
                <a:gd name="connsiteY1" fmla="*/ 27510 h 407691"/>
                <a:gd name="connsiteX2" fmla="*/ 751926 w 751926"/>
                <a:gd name="connsiteY2" fmla="*/ 54012 h 407691"/>
                <a:gd name="connsiteX3" fmla="*/ 733830 w 751926"/>
                <a:gd name="connsiteY3" fmla="*/ 85320 h 407691"/>
                <a:gd name="connsiteX4" fmla="*/ 731720 w 751926"/>
                <a:gd name="connsiteY4" fmla="*/ 88247 h 407691"/>
                <a:gd name="connsiteX5" fmla="*/ 630692 w 751926"/>
                <a:gd name="connsiteY5" fmla="*/ 260871 h 407691"/>
                <a:gd name="connsiteX6" fmla="*/ 121234 w 751926"/>
                <a:gd name="connsiteY6" fmla="*/ 260871 h 407691"/>
                <a:gd name="connsiteX7" fmla="*/ 20205 w 751926"/>
                <a:gd name="connsiteY7" fmla="*/ 88247 h 407691"/>
                <a:gd name="connsiteX8" fmla="*/ 18095 w 751926"/>
                <a:gd name="connsiteY8" fmla="*/ 85320 h 407691"/>
                <a:gd name="connsiteX9" fmla="*/ 0 w 751926"/>
                <a:gd name="connsiteY9" fmla="*/ 54012 h 407691"/>
                <a:gd name="connsiteX10" fmla="*/ 103071 w 751926"/>
                <a:gd name="connsiteY10" fmla="*/ 27510 h 407691"/>
                <a:gd name="connsiteX11" fmla="*/ 375964 w 751926"/>
                <a:gd name="connsiteY11" fmla="*/ 0 h 40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1926" h="407691">
                  <a:moveTo>
                    <a:pt x="375964" y="0"/>
                  </a:moveTo>
                  <a:cubicBezTo>
                    <a:pt x="469444" y="0"/>
                    <a:pt x="560711" y="9473"/>
                    <a:pt x="648858" y="27510"/>
                  </a:cubicBezTo>
                  <a:lnTo>
                    <a:pt x="751926" y="54012"/>
                  </a:lnTo>
                  <a:lnTo>
                    <a:pt x="733830" y="85320"/>
                  </a:lnTo>
                  <a:lnTo>
                    <a:pt x="731720" y="88247"/>
                  </a:lnTo>
                  <a:lnTo>
                    <a:pt x="630692" y="260871"/>
                  </a:lnTo>
                  <a:cubicBezTo>
                    <a:pt x="517014" y="456631"/>
                    <a:pt x="232803" y="456631"/>
                    <a:pt x="121234" y="260871"/>
                  </a:cubicBezTo>
                  <a:lnTo>
                    <a:pt x="20205" y="88247"/>
                  </a:lnTo>
                  <a:lnTo>
                    <a:pt x="18095" y="85320"/>
                  </a:lnTo>
                  <a:lnTo>
                    <a:pt x="0" y="54012"/>
                  </a:lnTo>
                  <a:lnTo>
                    <a:pt x="103071" y="27510"/>
                  </a:lnTo>
                  <a:cubicBezTo>
                    <a:pt x="191218" y="9473"/>
                    <a:pt x="282485" y="0"/>
                    <a:pt x="375964" y="0"/>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11A78EA-BF6C-DBBE-7BB1-2BBEB206960E}"/>
                </a:ext>
              </a:extLst>
            </p:cNvPr>
            <p:cNvSpPr/>
            <p:nvPr/>
          </p:nvSpPr>
          <p:spPr>
            <a:xfrm>
              <a:off x="6883966" y="2452123"/>
              <a:ext cx="527459" cy="651180"/>
            </a:xfrm>
            <a:custGeom>
              <a:avLst/>
              <a:gdLst>
                <a:gd name="connsiteX0" fmla="*/ 158587 w 527459"/>
                <a:gd name="connsiteY0" fmla="*/ 0 h 651180"/>
                <a:gd name="connsiteX1" fmla="*/ 169512 w 527459"/>
                <a:gd name="connsiteY1" fmla="*/ 9929 h 651180"/>
                <a:gd name="connsiteX2" fmla="*/ 505235 w 527459"/>
                <a:gd name="connsiteY2" fmla="*/ 564744 h 651180"/>
                <a:gd name="connsiteX3" fmla="*/ 527459 w 527459"/>
                <a:gd name="connsiteY3" fmla="*/ 651180 h 651180"/>
                <a:gd name="connsiteX4" fmla="*/ 498391 w 527459"/>
                <a:gd name="connsiteY4" fmla="*/ 651166 h 651180"/>
                <a:gd name="connsiteX5" fmla="*/ 494802 w 527459"/>
                <a:gd name="connsiteY5" fmla="*/ 650802 h 651180"/>
                <a:gd name="connsiteX6" fmla="*/ 294791 w 527459"/>
                <a:gd name="connsiteY6" fmla="*/ 649621 h 651180"/>
                <a:gd name="connsiteX7" fmla="*/ 40062 w 527459"/>
                <a:gd name="connsiteY7" fmla="*/ 208418 h 651180"/>
                <a:gd name="connsiteX8" fmla="*/ 139044 w 527459"/>
                <a:gd name="connsiteY8" fmla="*/ 34612 h 651180"/>
                <a:gd name="connsiteX9" fmla="*/ 140524 w 527459"/>
                <a:gd name="connsiteY9" fmla="*/ 31321 h 65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7459" h="651180">
                  <a:moveTo>
                    <a:pt x="158587" y="0"/>
                  </a:moveTo>
                  <a:lnTo>
                    <a:pt x="169512" y="9929"/>
                  </a:lnTo>
                  <a:cubicBezTo>
                    <a:pt x="322661" y="163078"/>
                    <a:pt x="439296" y="352743"/>
                    <a:pt x="505235" y="564744"/>
                  </a:cubicBezTo>
                  <a:lnTo>
                    <a:pt x="527459" y="651180"/>
                  </a:lnTo>
                  <a:lnTo>
                    <a:pt x="498391" y="651166"/>
                  </a:lnTo>
                  <a:lnTo>
                    <a:pt x="494802" y="650802"/>
                  </a:lnTo>
                  <a:lnTo>
                    <a:pt x="294791" y="649621"/>
                  </a:lnTo>
                  <a:cubicBezTo>
                    <a:pt x="68419" y="649053"/>
                    <a:pt x="-73687" y="402919"/>
                    <a:pt x="40062" y="208418"/>
                  </a:cubicBezTo>
                  <a:lnTo>
                    <a:pt x="139044" y="34612"/>
                  </a:lnTo>
                  <a:lnTo>
                    <a:pt x="140524" y="31321"/>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1F591409-EB78-D23C-54A3-8921C1DC81F6}"/>
                </a:ext>
              </a:extLst>
            </p:cNvPr>
            <p:cNvSpPr/>
            <p:nvPr/>
          </p:nvSpPr>
          <p:spPr>
            <a:xfrm>
              <a:off x="6884544" y="3754702"/>
              <a:ext cx="522009" cy="638747"/>
            </a:xfrm>
            <a:custGeom>
              <a:avLst/>
              <a:gdLst>
                <a:gd name="connsiteX0" fmla="*/ 522009 w 522009"/>
                <a:gd name="connsiteY0" fmla="*/ 0 h 638747"/>
                <a:gd name="connsiteX1" fmla="*/ 504657 w 522009"/>
                <a:gd name="connsiteY1" fmla="*/ 67487 h 638747"/>
                <a:gd name="connsiteX2" fmla="*/ 168934 w 522009"/>
                <a:gd name="connsiteY2" fmla="*/ 622303 h 638747"/>
                <a:gd name="connsiteX3" fmla="*/ 150840 w 522009"/>
                <a:gd name="connsiteY3" fmla="*/ 638747 h 638747"/>
                <a:gd name="connsiteX4" fmla="*/ 139946 w 522009"/>
                <a:gd name="connsiteY4" fmla="*/ 619856 h 638747"/>
                <a:gd name="connsiteX5" fmla="*/ 138466 w 522009"/>
                <a:gd name="connsiteY5" fmla="*/ 616566 h 638747"/>
                <a:gd name="connsiteX6" fmla="*/ 39483 w 522009"/>
                <a:gd name="connsiteY6" fmla="*/ 442761 h 638747"/>
                <a:gd name="connsiteX7" fmla="*/ 294212 w 522009"/>
                <a:gd name="connsiteY7" fmla="*/ 1557 h 638747"/>
                <a:gd name="connsiteX8" fmla="*/ 494224 w 522009"/>
                <a:gd name="connsiteY8" fmla="*/ 375 h 638747"/>
                <a:gd name="connsiteX9" fmla="*/ 497813 w 522009"/>
                <a:gd name="connsiteY9" fmla="*/ 12 h 63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009" h="638747">
                  <a:moveTo>
                    <a:pt x="522009" y="0"/>
                  </a:moveTo>
                  <a:lnTo>
                    <a:pt x="504657" y="67487"/>
                  </a:lnTo>
                  <a:cubicBezTo>
                    <a:pt x="438718" y="279488"/>
                    <a:pt x="322083" y="469153"/>
                    <a:pt x="168934" y="622303"/>
                  </a:cubicBezTo>
                  <a:lnTo>
                    <a:pt x="150840" y="638747"/>
                  </a:lnTo>
                  <a:lnTo>
                    <a:pt x="139946" y="619856"/>
                  </a:lnTo>
                  <a:lnTo>
                    <a:pt x="138466" y="616566"/>
                  </a:lnTo>
                  <a:lnTo>
                    <a:pt x="39483" y="442761"/>
                  </a:lnTo>
                  <a:cubicBezTo>
                    <a:pt x="-73211" y="246433"/>
                    <a:pt x="68895" y="299"/>
                    <a:pt x="294212" y="1557"/>
                  </a:cubicBezTo>
                  <a:lnTo>
                    <a:pt x="494224" y="375"/>
                  </a:lnTo>
                  <a:lnTo>
                    <a:pt x="497813" y="12"/>
                  </a:ln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5" name="Freeform: Shape 34">
              <a:extLst>
                <a:ext uri="{FF2B5EF4-FFF2-40B4-BE49-F238E27FC236}">
                  <a16:creationId xmlns:a16="http://schemas.microsoft.com/office/drawing/2014/main" id="{15D62AE1-586B-F338-F907-2B7E4754C482}"/>
                </a:ext>
              </a:extLst>
            </p:cNvPr>
            <p:cNvSpPr/>
            <p:nvPr/>
          </p:nvSpPr>
          <p:spPr>
            <a:xfrm>
              <a:off x="5727995" y="4381727"/>
              <a:ext cx="736011" cy="391877"/>
            </a:xfrm>
            <a:custGeom>
              <a:avLst/>
              <a:gdLst>
                <a:gd name="connsiteX0" fmla="*/ 368796 w 736011"/>
                <a:gd name="connsiteY0" fmla="*/ 0 h 391877"/>
                <a:gd name="connsiteX1" fmla="*/ 622734 w 736011"/>
                <a:gd name="connsiteY1" fmla="*/ 146820 h 391877"/>
                <a:gd name="connsiteX2" fmla="*/ 723763 w 736011"/>
                <a:gd name="connsiteY2" fmla="*/ 319444 h 391877"/>
                <a:gd name="connsiteX3" fmla="*/ 725873 w 736011"/>
                <a:gd name="connsiteY3" fmla="*/ 322371 h 391877"/>
                <a:gd name="connsiteX4" fmla="*/ 736011 w 736011"/>
                <a:gd name="connsiteY4" fmla="*/ 339912 h 391877"/>
                <a:gd name="connsiteX5" fmla="*/ 640900 w 736011"/>
                <a:gd name="connsiteY5" fmla="*/ 364367 h 391877"/>
                <a:gd name="connsiteX6" fmla="*/ 368006 w 736011"/>
                <a:gd name="connsiteY6" fmla="*/ 391877 h 391877"/>
                <a:gd name="connsiteX7" fmla="*/ 95113 w 736011"/>
                <a:gd name="connsiteY7" fmla="*/ 364367 h 391877"/>
                <a:gd name="connsiteX8" fmla="*/ 0 w 736011"/>
                <a:gd name="connsiteY8" fmla="*/ 339911 h 391877"/>
                <a:gd name="connsiteX9" fmla="*/ 10138 w 736011"/>
                <a:gd name="connsiteY9" fmla="*/ 322371 h 391877"/>
                <a:gd name="connsiteX10" fmla="*/ 12248 w 736011"/>
                <a:gd name="connsiteY10" fmla="*/ 319444 h 391877"/>
                <a:gd name="connsiteX11" fmla="*/ 113276 w 736011"/>
                <a:gd name="connsiteY11" fmla="*/ 146820 h 391877"/>
                <a:gd name="connsiteX12" fmla="*/ 368796 w 736011"/>
                <a:gd name="connsiteY12" fmla="*/ 0 h 391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011" h="391877">
                  <a:moveTo>
                    <a:pt x="368796" y="0"/>
                  </a:moveTo>
                  <a:cubicBezTo>
                    <a:pt x="468005" y="0"/>
                    <a:pt x="566950" y="48940"/>
                    <a:pt x="622734" y="146820"/>
                  </a:cubicBezTo>
                  <a:lnTo>
                    <a:pt x="723763" y="319444"/>
                  </a:lnTo>
                  <a:lnTo>
                    <a:pt x="725873" y="322371"/>
                  </a:lnTo>
                  <a:lnTo>
                    <a:pt x="736011" y="339912"/>
                  </a:lnTo>
                  <a:lnTo>
                    <a:pt x="640900" y="364367"/>
                  </a:lnTo>
                  <a:cubicBezTo>
                    <a:pt x="552753" y="382405"/>
                    <a:pt x="461486" y="391877"/>
                    <a:pt x="368006" y="391877"/>
                  </a:cubicBezTo>
                  <a:cubicBezTo>
                    <a:pt x="274527" y="391877"/>
                    <a:pt x="183260" y="382405"/>
                    <a:pt x="95113" y="364367"/>
                  </a:cubicBezTo>
                  <a:lnTo>
                    <a:pt x="0" y="339911"/>
                  </a:lnTo>
                  <a:lnTo>
                    <a:pt x="10138" y="322371"/>
                  </a:lnTo>
                  <a:lnTo>
                    <a:pt x="12248" y="319444"/>
                  </a:lnTo>
                  <a:lnTo>
                    <a:pt x="113276" y="146820"/>
                  </a:lnTo>
                  <a:cubicBezTo>
                    <a:pt x="170115" y="48940"/>
                    <a:pt x="269588" y="0"/>
                    <a:pt x="368796" y="0"/>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02E98DAB-3EC5-D83B-846B-2C7A7A69EB45}"/>
                </a:ext>
              </a:extLst>
            </p:cNvPr>
            <p:cNvSpPr/>
            <p:nvPr/>
          </p:nvSpPr>
          <p:spPr>
            <a:xfrm>
              <a:off x="4785449" y="3754702"/>
              <a:ext cx="522585" cy="638746"/>
            </a:xfrm>
            <a:custGeom>
              <a:avLst/>
              <a:gdLst>
                <a:gd name="connsiteX0" fmla="*/ 0 w 522585"/>
                <a:gd name="connsiteY0" fmla="*/ 0 h 638746"/>
                <a:gd name="connsiteX1" fmla="*/ 24194 w 522585"/>
                <a:gd name="connsiteY1" fmla="*/ 12 h 638746"/>
                <a:gd name="connsiteX2" fmla="*/ 27784 w 522585"/>
                <a:gd name="connsiteY2" fmla="*/ 375 h 638746"/>
                <a:gd name="connsiteX3" fmla="*/ 227795 w 522585"/>
                <a:gd name="connsiteY3" fmla="*/ 1556 h 638746"/>
                <a:gd name="connsiteX4" fmla="*/ 482524 w 522585"/>
                <a:gd name="connsiteY4" fmla="*/ 442760 h 638746"/>
                <a:gd name="connsiteX5" fmla="*/ 383541 w 522585"/>
                <a:gd name="connsiteY5" fmla="*/ 616566 h 638746"/>
                <a:gd name="connsiteX6" fmla="*/ 382062 w 522585"/>
                <a:gd name="connsiteY6" fmla="*/ 619856 h 638746"/>
                <a:gd name="connsiteX7" fmla="*/ 371168 w 522585"/>
                <a:gd name="connsiteY7" fmla="*/ 638746 h 638746"/>
                <a:gd name="connsiteX8" fmla="*/ 353076 w 522585"/>
                <a:gd name="connsiteY8" fmla="*/ 622303 h 638746"/>
                <a:gd name="connsiteX9" fmla="*/ 17353 w 522585"/>
                <a:gd name="connsiteY9" fmla="*/ 67487 h 63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585" h="638746">
                  <a:moveTo>
                    <a:pt x="0" y="0"/>
                  </a:moveTo>
                  <a:lnTo>
                    <a:pt x="24194" y="12"/>
                  </a:lnTo>
                  <a:lnTo>
                    <a:pt x="27784" y="375"/>
                  </a:lnTo>
                  <a:lnTo>
                    <a:pt x="227795" y="1556"/>
                  </a:lnTo>
                  <a:cubicBezTo>
                    <a:pt x="454167" y="2124"/>
                    <a:pt x="596272" y="248258"/>
                    <a:pt x="482524" y="442760"/>
                  </a:cubicBezTo>
                  <a:lnTo>
                    <a:pt x="383541" y="616566"/>
                  </a:lnTo>
                  <a:lnTo>
                    <a:pt x="382062" y="619856"/>
                  </a:lnTo>
                  <a:lnTo>
                    <a:pt x="371168" y="638746"/>
                  </a:lnTo>
                  <a:lnTo>
                    <a:pt x="353076" y="622303"/>
                  </a:lnTo>
                  <a:cubicBezTo>
                    <a:pt x="199926" y="469153"/>
                    <a:pt x="83292" y="279488"/>
                    <a:pt x="17353" y="67487"/>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7" name="Freeform: Shape 36">
              <a:extLst>
                <a:ext uri="{FF2B5EF4-FFF2-40B4-BE49-F238E27FC236}">
                  <a16:creationId xmlns:a16="http://schemas.microsoft.com/office/drawing/2014/main" id="{3E1AD39C-E884-C95B-B4F1-876640C39CC3}"/>
                </a:ext>
              </a:extLst>
            </p:cNvPr>
            <p:cNvSpPr/>
            <p:nvPr/>
          </p:nvSpPr>
          <p:spPr>
            <a:xfrm>
              <a:off x="4780577" y="2452124"/>
              <a:ext cx="526878" cy="651178"/>
            </a:xfrm>
            <a:custGeom>
              <a:avLst/>
              <a:gdLst>
                <a:gd name="connsiteX0" fmla="*/ 368871 w 526878"/>
                <a:gd name="connsiteY0" fmla="*/ 0 h 651178"/>
                <a:gd name="connsiteX1" fmla="*/ 386934 w 526878"/>
                <a:gd name="connsiteY1" fmla="*/ 31319 h 651178"/>
                <a:gd name="connsiteX2" fmla="*/ 388413 w 526878"/>
                <a:gd name="connsiteY2" fmla="*/ 34610 h 651178"/>
                <a:gd name="connsiteX3" fmla="*/ 487396 w 526878"/>
                <a:gd name="connsiteY3" fmla="*/ 208415 h 651178"/>
                <a:gd name="connsiteX4" fmla="*/ 232667 w 526878"/>
                <a:gd name="connsiteY4" fmla="*/ 649618 h 651178"/>
                <a:gd name="connsiteX5" fmla="*/ 32656 w 526878"/>
                <a:gd name="connsiteY5" fmla="*/ 650800 h 651178"/>
                <a:gd name="connsiteX6" fmla="*/ 29066 w 526878"/>
                <a:gd name="connsiteY6" fmla="*/ 651164 h 651178"/>
                <a:gd name="connsiteX7" fmla="*/ 0 w 526878"/>
                <a:gd name="connsiteY7" fmla="*/ 651178 h 651178"/>
                <a:gd name="connsiteX8" fmla="*/ 22225 w 526878"/>
                <a:gd name="connsiteY8" fmla="*/ 564743 h 651178"/>
                <a:gd name="connsiteX9" fmla="*/ 357948 w 526878"/>
                <a:gd name="connsiteY9" fmla="*/ 9928 h 65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878" h="651178">
                  <a:moveTo>
                    <a:pt x="368871" y="0"/>
                  </a:moveTo>
                  <a:lnTo>
                    <a:pt x="386934" y="31319"/>
                  </a:lnTo>
                  <a:lnTo>
                    <a:pt x="388413" y="34610"/>
                  </a:lnTo>
                  <a:lnTo>
                    <a:pt x="487396" y="208415"/>
                  </a:lnTo>
                  <a:cubicBezTo>
                    <a:pt x="600090" y="404743"/>
                    <a:pt x="457985" y="650877"/>
                    <a:pt x="232667" y="649618"/>
                  </a:cubicBezTo>
                  <a:lnTo>
                    <a:pt x="32656" y="650800"/>
                  </a:lnTo>
                  <a:lnTo>
                    <a:pt x="29066" y="651164"/>
                  </a:lnTo>
                  <a:lnTo>
                    <a:pt x="0" y="651178"/>
                  </a:lnTo>
                  <a:lnTo>
                    <a:pt x="22225" y="564743"/>
                  </a:lnTo>
                  <a:cubicBezTo>
                    <a:pt x="88164" y="352742"/>
                    <a:pt x="204798" y="163077"/>
                    <a:pt x="357948" y="9928"/>
                  </a:cubicBezTo>
                  <a:close/>
                </a:path>
              </a:pathLst>
            </a:custGeom>
            <a:solidFill>
              <a:schemeClr val="tx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8" name="Circle">
              <a:extLst>
                <a:ext uri="{FF2B5EF4-FFF2-40B4-BE49-F238E27FC236}">
                  <a16:creationId xmlns:a16="http://schemas.microsoft.com/office/drawing/2014/main" id="{1E227420-EC43-B023-3F9E-A281782A67F3}"/>
                </a:ext>
              </a:extLst>
            </p:cNvPr>
            <p:cNvSpPr/>
            <p:nvPr/>
          </p:nvSpPr>
          <p:spPr>
            <a:xfrm>
              <a:off x="5323440" y="2656439"/>
              <a:ext cx="1545121" cy="1545123"/>
            </a:xfrm>
            <a:prstGeom prst="ellipse">
              <a:avLst/>
            </a:prstGeom>
            <a:solidFill>
              <a:schemeClr val="bg2"/>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defRPr>
              </a:pPr>
              <a:endParaRPr/>
            </a:p>
          </p:txBody>
        </p:sp>
        <p:sp>
          <p:nvSpPr>
            <p:cNvPr id="39" name="Shape">
              <a:extLst>
                <a:ext uri="{FF2B5EF4-FFF2-40B4-BE49-F238E27FC236}">
                  <a16:creationId xmlns:a16="http://schemas.microsoft.com/office/drawing/2014/main" id="{7B43211F-5948-0DAA-7F57-7F5DE431B1E0}"/>
                </a:ext>
              </a:extLst>
            </p:cNvPr>
            <p:cNvSpPr/>
            <p:nvPr/>
          </p:nvSpPr>
          <p:spPr>
            <a:xfrm>
              <a:off x="5948519" y="2175785"/>
              <a:ext cx="294962" cy="154706"/>
            </a:xfrm>
            <a:custGeom>
              <a:avLst/>
              <a:gdLst/>
              <a:ahLst/>
              <a:cxnLst>
                <a:cxn ang="0">
                  <a:pos x="wd2" y="hd2"/>
                </a:cxn>
                <a:cxn ang="5400000">
                  <a:pos x="wd2" y="hd2"/>
                </a:cxn>
                <a:cxn ang="10800000">
                  <a:pos x="wd2" y="hd2"/>
                </a:cxn>
                <a:cxn ang="16200000">
                  <a:pos x="wd2" y="hd2"/>
                </a:cxn>
              </a:cxnLst>
              <a:rect l="0" t="0" r="r" b="b"/>
              <a:pathLst>
                <a:path w="20589" h="20352" extrusionOk="0">
                  <a:moveTo>
                    <a:pt x="20317" y="17031"/>
                  </a:moveTo>
                  <a:lnTo>
                    <a:pt x="11942" y="1246"/>
                  </a:lnTo>
                  <a:cubicBezTo>
                    <a:pt x="11060" y="-415"/>
                    <a:pt x="9591" y="-415"/>
                    <a:pt x="8709" y="1246"/>
                  </a:cubicBezTo>
                  <a:lnTo>
                    <a:pt x="334" y="17031"/>
                  </a:lnTo>
                  <a:cubicBezTo>
                    <a:pt x="-548" y="18693"/>
                    <a:pt x="480" y="21185"/>
                    <a:pt x="1509" y="20077"/>
                  </a:cubicBezTo>
                  <a:lnTo>
                    <a:pt x="10325" y="10939"/>
                  </a:lnTo>
                  <a:lnTo>
                    <a:pt x="19142" y="20077"/>
                  </a:lnTo>
                  <a:cubicBezTo>
                    <a:pt x="20170" y="20908"/>
                    <a:pt x="21052" y="18416"/>
                    <a:pt x="20317" y="17031"/>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0" name="Shape">
              <a:extLst>
                <a:ext uri="{FF2B5EF4-FFF2-40B4-BE49-F238E27FC236}">
                  <a16:creationId xmlns:a16="http://schemas.microsoft.com/office/drawing/2014/main" id="{B5D3C2D0-499A-1B4D-83B3-E39314903D07}"/>
                </a:ext>
              </a:extLst>
            </p:cNvPr>
            <p:cNvSpPr/>
            <p:nvPr/>
          </p:nvSpPr>
          <p:spPr>
            <a:xfrm>
              <a:off x="5948667" y="4524099"/>
              <a:ext cx="294667" cy="154708"/>
            </a:xfrm>
            <a:custGeom>
              <a:avLst/>
              <a:gdLst/>
              <a:ahLst/>
              <a:cxnLst>
                <a:cxn ang="0">
                  <a:pos x="wd2" y="hd2"/>
                </a:cxn>
                <a:cxn ang="5400000">
                  <a:pos x="wd2" y="hd2"/>
                </a:cxn>
                <a:cxn ang="10800000">
                  <a:pos x="wd2" y="hd2"/>
                </a:cxn>
                <a:cxn ang="16200000">
                  <a:pos x="wd2" y="hd2"/>
                </a:cxn>
              </a:cxnLst>
              <a:rect l="0" t="0" r="r" b="b"/>
              <a:pathLst>
                <a:path w="20568" h="20352" extrusionOk="0">
                  <a:moveTo>
                    <a:pt x="251" y="3321"/>
                  </a:moveTo>
                  <a:lnTo>
                    <a:pt x="8626" y="19106"/>
                  </a:lnTo>
                  <a:cubicBezTo>
                    <a:pt x="9508" y="20767"/>
                    <a:pt x="10977" y="20767"/>
                    <a:pt x="11859" y="19106"/>
                  </a:cubicBezTo>
                  <a:lnTo>
                    <a:pt x="20234" y="3321"/>
                  </a:lnTo>
                  <a:cubicBezTo>
                    <a:pt x="21116" y="1659"/>
                    <a:pt x="20088" y="-833"/>
                    <a:pt x="19059" y="275"/>
                  </a:cubicBezTo>
                  <a:lnTo>
                    <a:pt x="10243" y="9413"/>
                  </a:lnTo>
                  <a:lnTo>
                    <a:pt x="1426" y="275"/>
                  </a:lnTo>
                  <a:cubicBezTo>
                    <a:pt x="544" y="-833"/>
                    <a:pt x="-484" y="1659"/>
                    <a:pt x="251" y="3321"/>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1" name="Shape">
              <a:extLst>
                <a:ext uri="{FF2B5EF4-FFF2-40B4-BE49-F238E27FC236}">
                  <a16:creationId xmlns:a16="http://schemas.microsoft.com/office/drawing/2014/main" id="{CAFD74A5-D4B2-CB8B-1D8B-3E4643A01892}"/>
                </a:ext>
              </a:extLst>
            </p:cNvPr>
            <p:cNvSpPr/>
            <p:nvPr/>
          </p:nvSpPr>
          <p:spPr>
            <a:xfrm>
              <a:off x="4997212" y="2744340"/>
              <a:ext cx="203799" cy="257564"/>
            </a:xfrm>
            <a:custGeom>
              <a:avLst/>
              <a:gdLst/>
              <a:ahLst/>
              <a:cxnLst>
                <a:cxn ang="0">
                  <a:pos x="wd2" y="hd2"/>
                </a:cxn>
                <a:cxn ang="5400000">
                  <a:pos x="wd2" y="hd2"/>
                </a:cxn>
                <a:cxn ang="10800000">
                  <a:pos x="wd2" y="hd2"/>
                </a:cxn>
                <a:cxn ang="16200000">
                  <a:pos x="wd2" y="hd2"/>
                </a:cxn>
              </a:cxnLst>
              <a:rect l="0" t="0" r="r" b="b"/>
              <a:pathLst>
                <a:path w="20501" h="20810" extrusionOk="0">
                  <a:moveTo>
                    <a:pt x="18729" y="44"/>
                  </a:moveTo>
                  <a:lnTo>
                    <a:pt x="2423" y="3616"/>
                  </a:lnTo>
                  <a:cubicBezTo>
                    <a:pt x="729" y="3956"/>
                    <a:pt x="-330" y="5487"/>
                    <a:pt x="94" y="6847"/>
                  </a:cubicBezTo>
                  <a:lnTo>
                    <a:pt x="4541" y="19943"/>
                  </a:lnTo>
                  <a:cubicBezTo>
                    <a:pt x="4964" y="21304"/>
                    <a:pt x="7293" y="20964"/>
                    <a:pt x="7293" y="19603"/>
                  </a:cubicBezTo>
                  <a:lnTo>
                    <a:pt x="7505" y="8038"/>
                  </a:lnTo>
                  <a:lnTo>
                    <a:pt x="19787" y="2085"/>
                  </a:lnTo>
                  <a:cubicBezTo>
                    <a:pt x="21270" y="1405"/>
                    <a:pt x="20211" y="-296"/>
                    <a:pt x="18729" y="44"/>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2" name="Shape">
              <a:extLst>
                <a:ext uri="{FF2B5EF4-FFF2-40B4-BE49-F238E27FC236}">
                  <a16:creationId xmlns:a16="http://schemas.microsoft.com/office/drawing/2014/main" id="{76186AF6-F385-E8A6-81F4-1760F658FE34}"/>
                </a:ext>
              </a:extLst>
            </p:cNvPr>
            <p:cNvSpPr/>
            <p:nvPr/>
          </p:nvSpPr>
          <p:spPr>
            <a:xfrm>
              <a:off x="6977826" y="3884263"/>
              <a:ext cx="204301" cy="258093"/>
            </a:xfrm>
            <a:custGeom>
              <a:avLst/>
              <a:gdLst/>
              <a:ahLst/>
              <a:cxnLst>
                <a:cxn ang="0">
                  <a:pos x="wd2" y="hd2"/>
                </a:cxn>
                <a:cxn ang="5400000">
                  <a:pos x="wd2" y="hd2"/>
                </a:cxn>
                <a:cxn ang="10800000">
                  <a:pos x="wd2" y="hd2"/>
                </a:cxn>
                <a:cxn ang="16200000">
                  <a:pos x="wd2" y="hd2"/>
                </a:cxn>
              </a:cxnLst>
              <a:rect l="0" t="0" r="r" b="b"/>
              <a:pathLst>
                <a:path w="20552" h="20689" extrusionOk="0">
                  <a:moveTo>
                    <a:pt x="1823" y="20603"/>
                  </a:moveTo>
                  <a:lnTo>
                    <a:pt x="18129" y="17059"/>
                  </a:lnTo>
                  <a:cubicBezTo>
                    <a:pt x="19823" y="16721"/>
                    <a:pt x="20882" y="15203"/>
                    <a:pt x="20458" y="13853"/>
                  </a:cubicBezTo>
                  <a:lnTo>
                    <a:pt x="16011" y="859"/>
                  </a:lnTo>
                  <a:cubicBezTo>
                    <a:pt x="15588" y="-491"/>
                    <a:pt x="13258" y="-153"/>
                    <a:pt x="13258" y="1196"/>
                  </a:cubicBezTo>
                  <a:lnTo>
                    <a:pt x="13047" y="12671"/>
                  </a:lnTo>
                  <a:lnTo>
                    <a:pt x="764" y="18578"/>
                  </a:lnTo>
                  <a:cubicBezTo>
                    <a:pt x="-718" y="19253"/>
                    <a:pt x="129" y="21109"/>
                    <a:pt x="1823" y="20603"/>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3" name="Shape">
              <a:extLst>
                <a:ext uri="{FF2B5EF4-FFF2-40B4-BE49-F238E27FC236}">
                  <a16:creationId xmlns:a16="http://schemas.microsoft.com/office/drawing/2014/main" id="{ED6E8995-B559-B551-89E6-D3C7241722EB}"/>
                </a:ext>
              </a:extLst>
            </p:cNvPr>
            <p:cNvSpPr/>
            <p:nvPr/>
          </p:nvSpPr>
          <p:spPr>
            <a:xfrm>
              <a:off x="6974990" y="2744154"/>
              <a:ext cx="204296" cy="257750"/>
            </a:xfrm>
            <a:custGeom>
              <a:avLst/>
              <a:gdLst/>
              <a:ahLst/>
              <a:cxnLst>
                <a:cxn ang="0">
                  <a:pos x="wd2" y="hd2"/>
                </a:cxn>
                <a:cxn ang="5400000">
                  <a:pos x="wd2" y="hd2"/>
                </a:cxn>
                <a:cxn ang="10800000">
                  <a:pos x="wd2" y="hd2"/>
                </a:cxn>
                <a:cxn ang="16200000">
                  <a:pos x="wd2" y="hd2"/>
                </a:cxn>
              </a:cxnLst>
              <a:rect l="0" t="0" r="r" b="b"/>
              <a:pathLst>
                <a:path w="20552" h="20825" extrusionOk="0">
                  <a:moveTo>
                    <a:pt x="16011" y="19943"/>
                  </a:moveTo>
                  <a:lnTo>
                    <a:pt x="20459" y="6847"/>
                  </a:lnTo>
                  <a:cubicBezTo>
                    <a:pt x="20882" y="5487"/>
                    <a:pt x="19823" y="3956"/>
                    <a:pt x="18129" y="3616"/>
                  </a:cubicBezTo>
                  <a:lnTo>
                    <a:pt x="1823" y="44"/>
                  </a:lnTo>
                  <a:cubicBezTo>
                    <a:pt x="129" y="-296"/>
                    <a:pt x="-718" y="1405"/>
                    <a:pt x="764" y="2085"/>
                  </a:cubicBezTo>
                  <a:lnTo>
                    <a:pt x="13047" y="8208"/>
                  </a:lnTo>
                  <a:lnTo>
                    <a:pt x="13259" y="19773"/>
                  </a:lnTo>
                  <a:cubicBezTo>
                    <a:pt x="13047" y="20964"/>
                    <a:pt x="15588" y="21304"/>
                    <a:pt x="16011" y="19943"/>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4" name="Shape">
              <a:extLst>
                <a:ext uri="{FF2B5EF4-FFF2-40B4-BE49-F238E27FC236}">
                  <a16:creationId xmlns:a16="http://schemas.microsoft.com/office/drawing/2014/main" id="{87926B3A-7A46-D9D8-B2D0-944E09B735D2}"/>
                </a:ext>
              </a:extLst>
            </p:cNvPr>
            <p:cNvSpPr/>
            <p:nvPr/>
          </p:nvSpPr>
          <p:spPr>
            <a:xfrm>
              <a:off x="5004114" y="3892122"/>
              <a:ext cx="204299" cy="256901"/>
            </a:xfrm>
            <a:custGeom>
              <a:avLst/>
              <a:gdLst/>
              <a:ahLst/>
              <a:cxnLst>
                <a:cxn ang="0">
                  <a:pos x="wd2" y="hd2"/>
                </a:cxn>
                <a:cxn ang="5400000">
                  <a:pos x="wd2" y="hd2"/>
                </a:cxn>
                <a:cxn ang="10800000">
                  <a:pos x="wd2" y="hd2"/>
                </a:cxn>
                <a:cxn ang="16200000">
                  <a:pos x="wd2" y="hd2"/>
                </a:cxn>
              </a:cxnLst>
              <a:rect l="0" t="0" r="r" b="b"/>
              <a:pathLst>
                <a:path w="20552" h="20921" extrusionOk="0">
                  <a:moveTo>
                    <a:pt x="4541" y="819"/>
                  </a:moveTo>
                  <a:lnTo>
                    <a:pt x="94" y="14019"/>
                  </a:lnTo>
                  <a:cubicBezTo>
                    <a:pt x="-330" y="15390"/>
                    <a:pt x="729" y="16933"/>
                    <a:pt x="2423" y="17276"/>
                  </a:cubicBezTo>
                  <a:lnTo>
                    <a:pt x="18729" y="20876"/>
                  </a:lnTo>
                  <a:cubicBezTo>
                    <a:pt x="20423" y="21219"/>
                    <a:pt x="21270" y="19505"/>
                    <a:pt x="19788" y="18819"/>
                  </a:cubicBezTo>
                  <a:lnTo>
                    <a:pt x="7505" y="12648"/>
                  </a:lnTo>
                  <a:lnTo>
                    <a:pt x="7294" y="991"/>
                  </a:lnTo>
                  <a:cubicBezTo>
                    <a:pt x="7293" y="-210"/>
                    <a:pt x="4964" y="-381"/>
                    <a:pt x="4541" y="819"/>
                  </a:cubicBezTo>
                  <a:close/>
                </a:path>
              </a:pathLst>
            </a:custGeom>
            <a:solidFill>
              <a:schemeClr val="tx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5" name="Shape">
              <a:extLst>
                <a:ext uri="{FF2B5EF4-FFF2-40B4-BE49-F238E27FC236}">
                  <a16:creationId xmlns:a16="http://schemas.microsoft.com/office/drawing/2014/main" id="{A483ACE3-0FCD-A7BD-3209-4B6377292549}"/>
                </a:ext>
              </a:extLst>
            </p:cNvPr>
            <p:cNvSpPr/>
            <p:nvPr/>
          </p:nvSpPr>
          <p:spPr>
            <a:xfrm>
              <a:off x="6410993" y="4148140"/>
              <a:ext cx="922020" cy="1399874"/>
            </a:xfrm>
            <a:custGeom>
              <a:avLst/>
              <a:gdLst/>
              <a:ahLst/>
              <a:cxnLst>
                <a:cxn ang="0">
                  <a:pos x="wd2" y="hd2"/>
                </a:cxn>
                <a:cxn ang="5400000">
                  <a:pos x="wd2" y="hd2"/>
                </a:cxn>
                <a:cxn ang="10800000">
                  <a:pos x="wd2" y="hd2"/>
                </a:cxn>
                <a:cxn ang="16200000">
                  <a:pos x="wd2" y="hd2"/>
                </a:cxn>
              </a:cxnLst>
              <a:rect l="0" t="0" r="r" b="b"/>
              <a:pathLst>
                <a:path w="21600" h="21600" extrusionOk="0">
                  <a:moveTo>
                    <a:pt x="9567" y="7373"/>
                  </a:moveTo>
                  <a:cubicBezTo>
                    <a:pt x="7545" y="5067"/>
                    <a:pt x="6756" y="2501"/>
                    <a:pt x="7151" y="0"/>
                  </a:cubicBezTo>
                  <a:cubicBezTo>
                    <a:pt x="5079" y="1202"/>
                    <a:pt x="2663" y="2111"/>
                    <a:pt x="0" y="2761"/>
                  </a:cubicBezTo>
                  <a:cubicBezTo>
                    <a:pt x="3501" y="3800"/>
                    <a:pt x="6460" y="5522"/>
                    <a:pt x="8433" y="7795"/>
                  </a:cubicBezTo>
                  <a:lnTo>
                    <a:pt x="20515" y="21600"/>
                  </a:lnTo>
                  <a:cubicBezTo>
                    <a:pt x="20910" y="21470"/>
                    <a:pt x="21255" y="21308"/>
                    <a:pt x="21600" y="21178"/>
                  </a:cubicBezTo>
                  <a:lnTo>
                    <a:pt x="9567" y="7373"/>
                  </a:ln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6" name="Shape">
              <a:extLst>
                <a:ext uri="{FF2B5EF4-FFF2-40B4-BE49-F238E27FC236}">
                  <a16:creationId xmlns:a16="http://schemas.microsoft.com/office/drawing/2014/main" id="{F57601E5-3BCE-9CE9-917F-6899DB558ADD}"/>
                </a:ext>
              </a:extLst>
            </p:cNvPr>
            <p:cNvSpPr/>
            <p:nvPr/>
          </p:nvSpPr>
          <p:spPr>
            <a:xfrm>
              <a:off x="6395152" y="1318591"/>
              <a:ext cx="934652" cy="1406188"/>
            </a:xfrm>
            <a:custGeom>
              <a:avLst/>
              <a:gdLst/>
              <a:ahLst/>
              <a:cxnLst>
                <a:cxn ang="0">
                  <a:pos x="wd2" y="hd2"/>
                </a:cxn>
                <a:cxn ang="5400000">
                  <a:pos x="wd2" y="hd2"/>
                </a:cxn>
                <a:cxn ang="10800000">
                  <a:pos x="wd2" y="hd2"/>
                </a:cxn>
                <a:cxn ang="16200000">
                  <a:pos x="wd2" y="hd2"/>
                </a:cxn>
              </a:cxnLst>
              <a:rect l="0" t="0" r="r" b="b"/>
              <a:pathLst>
                <a:path w="21600" h="21600" extrusionOk="0">
                  <a:moveTo>
                    <a:pt x="9778" y="14034"/>
                  </a:moveTo>
                  <a:lnTo>
                    <a:pt x="21600" y="420"/>
                  </a:lnTo>
                  <a:cubicBezTo>
                    <a:pt x="21259" y="291"/>
                    <a:pt x="20870" y="129"/>
                    <a:pt x="20530" y="0"/>
                  </a:cubicBezTo>
                  <a:lnTo>
                    <a:pt x="8708" y="13613"/>
                  </a:lnTo>
                  <a:cubicBezTo>
                    <a:pt x="6665" y="15974"/>
                    <a:pt x="3600" y="17752"/>
                    <a:pt x="0" y="18754"/>
                  </a:cubicBezTo>
                  <a:cubicBezTo>
                    <a:pt x="2773" y="19369"/>
                    <a:pt x="5303" y="20339"/>
                    <a:pt x="7443" y="21600"/>
                  </a:cubicBezTo>
                  <a:cubicBezTo>
                    <a:pt x="6957" y="19013"/>
                    <a:pt x="7735" y="16394"/>
                    <a:pt x="9778" y="14034"/>
                  </a:cubicBez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7" name="Shape">
              <a:extLst>
                <a:ext uri="{FF2B5EF4-FFF2-40B4-BE49-F238E27FC236}">
                  <a16:creationId xmlns:a16="http://schemas.microsoft.com/office/drawing/2014/main" id="{3BC8F535-DE30-E1D8-46B0-D9C123B1393F}"/>
                </a:ext>
              </a:extLst>
            </p:cNvPr>
            <p:cNvSpPr/>
            <p:nvPr/>
          </p:nvSpPr>
          <p:spPr>
            <a:xfrm>
              <a:off x="7021358" y="3246911"/>
              <a:ext cx="1498813" cy="3641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82" y="3621"/>
                    <a:pt x="273" y="7367"/>
                    <a:pt x="273" y="11237"/>
                  </a:cubicBezTo>
                  <a:cubicBezTo>
                    <a:pt x="273" y="14733"/>
                    <a:pt x="182" y="18229"/>
                    <a:pt x="30" y="21600"/>
                  </a:cubicBezTo>
                  <a:cubicBezTo>
                    <a:pt x="1942" y="15732"/>
                    <a:pt x="4278" y="12486"/>
                    <a:pt x="6796" y="12486"/>
                  </a:cubicBezTo>
                  <a:lnTo>
                    <a:pt x="21600" y="12486"/>
                  </a:lnTo>
                  <a:cubicBezTo>
                    <a:pt x="21600" y="12111"/>
                    <a:pt x="21600" y="11612"/>
                    <a:pt x="21600" y="11237"/>
                  </a:cubicBezTo>
                  <a:cubicBezTo>
                    <a:pt x="21600" y="10613"/>
                    <a:pt x="21600" y="9864"/>
                    <a:pt x="21600" y="9239"/>
                  </a:cubicBezTo>
                  <a:lnTo>
                    <a:pt x="6796" y="9239"/>
                  </a:lnTo>
                  <a:cubicBezTo>
                    <a:pt x="4278" y="9114"/>
                    <a:pt x="1911" y="5868"/>
                    <a:pt x="0" y="0"/>
                  </a:cubicBez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8" name="Shape">
              <a:extLst>
                <a:ext uri="{FF2B5EF4-FFF2-40B4-BE49-F238E27FC236}">
                  <a16:creationId xmlns:a16="http://schemas.microsoft.com/office/drawing/2014/main" id="{AF55D9D8-C2B4-F814-53BB-8AD86B7678F4}"/>
                </a:ext>
              </a:extLst>
            </p:cNvPr>
            <p:cNvSpPr/>
            <p:nvPr/>
          </p:nvSpPr>
          <p:spPr>
            <a:xfrm>
              <a:off x="4880144" y="4148140"/>
              <a:ext cx="924127" cy="1399874"/>
            </a:xfrm>
            <a:custGeom>
              <a:avLst/>
              <a:gdLst/>
              <a:ahLst/>
              <a:cxnLst>
                <a:cxn ang="0">
                  <a:pos x="wd2" y="hd2"/>
                </a:cxn>
                <a:cxn ang="5400000">
                  <a:pos x="wd2" y="hd2"/>
                </a:cxn>
                <a:cxn ang="10800000">
                  <a:pos x="wd2" y="hd2"/>
                </a:cxn>
                <a:cxn ang="16200000">
                  <a:pos x="wd2" y="hd2"/>
                </a:cxn>
              </a:cxnLst>
              <a:rect l="0" t="0" r="r" b="b"/>
              <a:pathLst>
                <a:path w="21600" h="21600" extrusionOk="0">
                  <a:moveTo>
                    <a:pt x="13186" y="7795"/>
                  </a:moveTo>
                  <a:cubicBezTo>
                    <a:pt x="15204" y="5522"/>
                    <a:pt x="18156" y="3768"/>
                    <a:pt x="21600" y="2761"/>
                  </a:cubicBezTo>
                  <a:cubicBezTo>
                    <a:pt x="18943" y="2144"/>
                    <a:pt x="16532" y="1202"/>
                    <a:pt x="14466" y="0"/>
                  </a:cubicBezTo>
                  <a:cubicBezTo>
                    <a:pt x="14859" y="2501"/>
                    <a:pt x="14072" y="5067"/>
                    <a:pt x="12055" y="7373"/>
                  </a:cubicBezTo>
                  <a:lnTo>
                    <a:pt x="0" y="21178"/>
                  </a:lnTo>
                  <a:cubicBezTo>
                    <a:pt x="344" y="21308"/>
                    <a:pt x="738" y="21470"/>
                    <a:pt x="1082" y="21600"/>
                  </a:cubicBezTo>
                  <a:lnTo>
                    <a:pt x="13186" y="7795"/>
                  </a:ln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49" name="Shape">
              <a:extLst>
                <a:ext uri="{FF2B5EF4-FFF2-40B4-BE49-F238E27FC236}">
                  <a16:creationId xmlns:a16="http://schemas.microsoft.com/office/drawing/2014/main" id="{E0165125-F31F-5755-4BEB-2EE304CCC264}"/>
                </a:ext>
              </a:extLst>
            </p:cNvPr>
            <p:cNvSpPr/>
            <p:nvPr/>
          </p:nvSpPr>
          <p:spPr>
            <a:xfrm>
              <a:off x="3671830" y="3246911"/>
              <a:ext cx="1498813" cy="364179"/>
            </a:xfrm>
            <a:custGeom>
              <a:avLst/>
              <a:gdLst/>
              <a:ahLst/>
              <a:cxnLst>
                <a:cxn ang="0">
                  <a:pos x="wd2" y="hd2"/>
                </a:cxn>
                <a:cxn ang="5400000">
                  <a:pos x="wd2" y="hd2"/>
                </a:cxn>
                <a:cxn ang="10800000">
                  <a:pos x="wd2" y="hd2"/>
                </a:cxn>
                <a:cxn ang="16200000">
                  <a:pos x="wd2" y="hd2"/>
                </a:cxn>
              </a:cxnLst>
              <a:rect l="0" t="0" r="r" b="b"/>
              <a:pathLst>
                <a:path w="21600" h="21600" extrusionOk="0">
                  <a:moveTo>
                    <a:pt x="21570" y="21600"/>
                  </a:moveTo>
                  <a:cubicBezTo>
                    <a:pt x="21418" y="18229"/>
                    <a:pt x="21327" y="14858"/>
                    <a:pt x="21327" y="11237"/>
                  </a:cubicBezTo>
                  <a:cubicBezTo>
                    <a:pt x="21327" y="7367"/>
                    <a:pt x="21418" y="3621"/>
                    <a:pt x="21600" y="0"/>
                  </a:cubicBezTo>
                  <a:cubicBezTo>
                    <a:pt x="19689" y="5868"/>
                    <a:pt x="17322" y="9239"/>
                    <a:pt x="14804" y="9239"/>
                  </a:cubicBezTo>
                  <a:lnTo>
                    <a:pt x="0" y="9239"/>
                  </a:lnTo>
                  <a:cubicBezTo>
                    <a:pt x="0" y="9864"/>
                    <a:pt x="0" y="10613"/>
                    <a:pt x="0" y="11237"/>
                  </a:cubicBezTo>
                  <a:cubicBezTo>
                    <a:pt x="0" y="11612"/>
                    <a:pt x="0" y="12111"/>
                    <a:pt x="0" y="12486"/>
                  </a:cubicBezTo>
                  <a:lnTo>
                    <a:pt x="14804" y="12486"/>
                  </a:lnTo>
                  <a:cubicBezTo>
                    <a:pt x="17322" y="12486"/>
                    <a:pt x="19658" y="15732"/>
                    <a:pt x="21570" y="21600"/>
                  </a:cubicBez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sp>
          <p:nvSpPr>
            <p:cNvPr id="50" name="Shape">
              <a:extLst>
                <a:ext uri="{FF2B5EF4-FFF2-40B4-BE49-F238E27FC236}">
                  <a16:creationId xmlns:a16="http://schemas.microsoft.com/office/drawing/2014/main" id="{FEB01676-DB6B-E8FC-6CF0-1AE54E07C779}"/>
                </a:ext>
              </a:extLst>
            </p:cNvPr>
            <p:cNvSpPr/>
            <p:nvPr/>
          </p:nvSpPr>
          <p:spPr>
            <a:xfrm>
              <a:off x="4862195" y="1318591"/>
              <a:ext cx="934652" cy="1401978"/>
            </a:xfrm>
            <a:custGeom>
              <a:avLst/>
              <a:gdLst/>
              <a:ahLst/>
              <a:cxnLst>
                <a:cxn ang="0">
                  <a:pos x="wd2" y="hd2"/>
                </a:cxn>
                <a:cxn ang="5400000">
                  <a:pos x="wd2" y="hd2"/>
                </a:cxn>
                <a:cxn ang="10800000">
                  <a:pos x="wd2" y="hd2"/>
                </a:cxn>
                <a:cxn ang="16200000">
                  <a:pos x="wd2" y="hd2"/>
                </a:cxn>
              </a:cxnLst>
              <a:rect l="0" t="0" r="r" b="b"/>
              <a:pathLst>
                <a:path w="21600" h="21600" extrusionOk="0">
                  <a:moveTo>
                    <a:pt x="11822" y="14043"/>
                  </a:moveTo>
                  <a:cubicBezTo>
                    <a:pt x="13865" y="16411"/>
                    <a:pt x="14643" y="19038"/>
                    <a:pt x="14157" y="21600"/>
                  </a:cubicBezTo>
                  <a:cubicBezTo>
                    <a:pt x="16297" y="20335"/>
                    <a:pt x="18827" y="19362"/>
                    <a:pt x="21600" y="18746"/>
                  </a:cubicBezTo>
                  <a:cubicBezTo>
                    <a:pt x="18000" y="17741"/>
                    <a:pt x="14935" y="15957"/>
                    <a:pt x="12892" y="13589"/>
                  </a:cubicBezTo>
                  <a:lnTo>
                    <a:pt x="1070" y="0"/>
                  </a:lnTo>
                  <a:cubicBezTo>
                    <a:pt x="681" y="130"/>
                    <a:pt x="341" y="292"/>
                    <a:pt x="0" y="422"/>
                  </a:cubicBezTo>
                  <a:lnTo>
                    <a:pt x="11822" y="14043"/>
                  </a:lnTo>
                  <a:close/>
                </a:path>
              </a:pathLst>
            </a:custGeom>
            <a:solidFill>
              <a:schemeClr val="tx1">
                <a:lumMod val="95000"/>
                <a:alpha val="38000"/>
              </a:schemeClr>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3000"/>
            </a:p>
          </p:txBody>
        </p:sp>
      </p:grpSp>
      <p:sp>
        <p:nvSpPr>
          <p:cNvPr id="51" name="TextBox 50">
            <a:extLst>
              <a:ext uri="{FF2B5EF4-FFF2-40B4-BE49-F238E27FC236}">
                <a16:creationId xmlns:a16="http://schemas.microsoft.com/office/drawing/2014/main" id="{A3A2224E-CE94-AB47-6B43-7D29E0A0BCF5}"/>
              </a:ext>
            </a:extLst>
          </p:cNvPr>
          <p:cNvSpPr txBox="1"/>
          <p:nvPr/>
        </p:nvSpPr>
        <p:spPr>
          <a:xfrm>
            <a:off x="7954323" y="1598541"/>
            <a:ext cx="3944443" cy="446276"/>
          </a:xfrm>
          <a:prstGeom prst="rect">
            <a:avLst/>
          </a:prstGeom>
          <a:noFill/>
        </p:spPr>
        <p:txBody>
          <a:bodyPr wrap="square">
            <a:spAutoFit/>
          </a:bodyPr>
          <a:lstStyle>
            <a:defPPr>
              <a:defRPr lang="en-US"/>
            </a:defPPr>
            <a:lvl1pPr marL="256121" marR="0" lvl="0" indent="-171450" fontAlgn="auto">
              <a:lnSpc>
                <a:spcPct val="100000"/>
              </a:lnSpc>
              <a:spcBef>
                <a:spcPts val="0"/>
              </a:spcBef>
              <a:spcAft>
                <a:spcPts val="600"/>
              </a:spcAft>
              <a:buClr>
                <a:schemeClr val="accent2">
                  <a:lumMod val="50000"/>
                </a:schemeClr>
              </a:buClr>
              <a:buSzPct val="100000"/>
              <a:buFont typeface="Arial" panose="020B0604020202020204" pitchFamily="34" charset="0"/>
              <a:buChar char="•"/>
              <a:tabLst/>
              <a:defRPr sz="1100">
                <a:solidFill>
                  <a:schemeClr val="bg1"/>
                </a:solidFill>
                <a:cs typeface="Arial" panose="020B0604020202020204" pitchFamily="34" charset="0"/>
              </a:defRPr>
            </a:lvl1pPr>
          </a:lstStyle>
          <a:p>
            <a:r>
              <a:rPr lang="en-US">
                <a:solidFill>
                  <a:schemeClr val="tx1"/>
                </a:solidFill>
              </a:rPr>
              <a:t>Determining </a:t>
            </a:r>
            <a:r>
              <a:rPr lang="en-US" sz="1200" b="1">
                <a:solidFill>
                  <a:schemeClr val="tx1"/>
                </a:solidFill>
              </a:rPr>
              <a:t>completion of task </a:t>
            </a:r>
            <a:r>
              <a:rPr lang="en-US">
                <a:solidFill>
                  <a:schemeClr val="tx1"/>
                </a:solidFill>
              </a:rPr>
              <a:t>can be challenging and may lead to infinite loop</a:t>
            </a:r>
          </a:p>
        </p:txBody>
      </p:sp>
      <p:sp>
        <p:nvSpPr>
          <p:cNvPr id="52" name="Shape 1483">
            <a:extLst>
              <a:ext uri="{FF2B5EF4-FFF2-40B4-BE49-F238E27FC236}">
                <a16:creationId xmlns:a16="http://schemas.microsoft.com/office/drawing/2014/main" id="{30041901-FB50-3420-712D-1B061FA0508F}"/>
              </a:ext>
            </a:extLst>
          </p:cNvPr>
          <p:cNvSpPr txBox="1">
            <a:spLocks/>
          </p:cNvSpPr>
          <p:nvPr/>
        </p:nvSpPr>
        <p:spPr>
          <a:xfrm>
            <a:off x="7954322" y="1290764"/>
            <a:ext cx="3875727" cy="307777"/>
          </a:xfrm>
          <a:prstGeom prst="rect">
            <a:avLst/>
          </a:prstGeom>
          <a:noFill/>
          <a:ln>
            <a:noFill/>
          </a:ln>
        </p:spPr>
        <p:txBody>
          <a:bodyPr lIns="36000" tIns="0" rIns="36000" bIns="0" anchor="ctr" anchorCtr="0">
            <a:noAutofit/>
          </a:bodyPr>
          <a:lstStyle>
            <a:defPPr>
              <a:defRPr lang="en-US"/>
            </a:defPPr>
            <a:lvl1pPr marL="84671" marR="0" lvl="0" indent="0" fontAlgn="auto">
              <a:lnSpc>
                <a:spcPct val="100000"/>
              </a:lnSpc>
              <a:spcBef>
                <a:spcPts val="0"/>
              </a:spcBef>
              <a:spcAft>
                <a:spcPts val="0"/>
              </a:spcAft>
              <a:buClr>
                <a:prstClr val="black"/>
              </a:buClr>
              <a:buSzPct val="25000"/>
              <a:buFontTx/>
              <a:buNone/>
              <a:tabLst/>
              <a:defRPr sz="1300" b="1">
                <a:solidFill>
                  <a:schemeClr val="bg1"/>
                </a:solidFill>
                <a:cs typeface="Arial" panose="020B0604020202020204" pitchFamily="34" charset="0"/>
              </a:defRPr>
            </a:lvl1pPr>
          </a:lstStyle>
          <a:p>
            <a:r>
              <a:rPr lang="en-US">
                <a:solidFill>
                  <a:schemeClr val="tx1"/>
                </a:solidFill>
              </a:rPr>
              <a:t>Task Termination</a:t>
            </a:r>
          </a:p>
        </p:txBody>
      </p:sp>
      <p:sp>
        <p:nvSpPr>
          <p:cNvPr id="53" name="TextBox 52">
            <a:extLst>
              <a:ext uri="{FF2B5EF4-FFF2-40B4-BE49-F238E27FC236}">
                <a16:creationId xmlns:a16="http://schemas.microsoft.com/office/drawing/2014/main" id="{AB1AB605-D01A-16FB-6219-EA9B16B2BF1F}"/>
              </a:ext>
            </a:extLst>
          </p:cNvPr>
          <p:cNvSpPr txBox="1"/>
          <p:nvPr/>
        </p:nvSpPr>
        <p:spPr>
          <a:xfrm>
            <a:off x="8145830" y="3333955"/>
            <a:ext cx="3654967" cy="630942"/>
          </a:xfrm>
          <a:prstGeom prst="rect">
            <a:avLst/>
          </a:prstGeom>
          <a:noFill/>
        </p:spPr>
        <p:txBody>
          <a:bodyPr wrap="square">
            <a:spAutoFit/>
          </a:bodyPr>
          <a:lstStyle>
            <a:defPPr>
              <a:defRPr lang="en-US"/>
            </a:defPPr>
            <a:lvl1pPr marL="256121" marR="0" lvl="0" indent="-171450" fontAlgn="auto">
              <a:lnSpc>
                <a:spcPct val="100000"/>
              </a:lnSpc>
              <a:spcBef>
                <a:spcPts val="0"/>
              </a:spcBef>
              <a:spcAft>
                <a:spcPts val="600"/>
              </a:spcAft>
              <a:buClr>
                <a:schemeClr val="accent2">
                  <a:lumMod val="50000"/>
                </a:schemeClr>
              </a:buClr>
              <a:buSzPct val="100000"/>
              <a:buFont typeface="Arial" panose="020B0604020202020204" pitchFamily="34" charset="0"/>
              <a:buChar char="•"/>
              <a:tabLst/>
              <a:defRPr sz="1100">
                <a:solidFill>
                  <a:schemeClr val="bg1"/>
                </a:solidFill>
                <a:cs typeface="Arial" panose="020B0604020202020204" pitchFamily="34" charset="0"/>
              </a:defRPr>
            </a:lvl1pPr>
          </a:lstStyle>
          <a:p>
            <a:pPr marL="84671" indent="0">
              <a:buNone/>
            </a:pPr>
            <a:r>
              <a:rPr lang="en-US">
                <a:solidFill>
                  <a:schemeClr val="tx1"/>
                </a:solidFill>
              </a:rPr>
              <a:t>Harmful / negative feedback from one agent producing similar response and thereby resulting in a </a:t>
            </a:r>
            <a:r>
              <a:rPr lang="en-US" sz="1200" b="1">
                <a:solidFill>
                  <a:schemeClr val="tx1"/>
                </a:solidFill>
              </a:rPr>
              <a:t>spiraling loop </a:t>
            </a:r>
            <a:r>
              <a:rPr lang="en-US">
                <a:solidFill>
                  <a:schemeClr val="tx1"/>
                </a:solidFill>
              </a:rPr>
              <a:t>producing undesired / harmful outcomes</a:t>
            </a:r>
          </a:p>
        </p:txBody>
      </p:sp>
      <p:sp>
        <p:nvSpPr>
          <p:cNvPr id="54" name="Shape 1483">
            <a:extLst>
              <a:ext uri="{FF2B5EF4-FFF2-40B4-BE49-F238E27FC236}">
                <a16:creationId xmlns:a16="http://schemas.microsoft.com/office/drawing/2014/main" id="{80AB88DE-6894-5E3C-06B4-1F2E8FE39255}"/>
              </a:ext>
            </a:extLst>
          </p:cNvPr>
          <p:cNvSpPr txBox="1">
            <a:spLocks/>
          </p:cNvSpPr>
          <p:nvPr/>
        </p:nvSpPr>
        <p:spPr>
          <a:xfrm>
            <a:off x="7954323" y="2893795"/>
            <a:ext cx="3714230" cy="307777"/>
          </a:xfrm>
          <a:prstGeom prst="rect">
            <a:avLst/>
          </a:prstGeom>
          <a:noFill/>
          <a:ln>
            <a:noFill/>
          </a:ln>
        </p:spPr>
        <p:txBody>
          <a:bodyPr lIns="36000" tIns="0" rIns="36000" bIns="0" anchor="ctr" anchorCtr="0">
            <a:noAutofit/>
          </a:bodyPr>
          <a:lstStyle>
            <a:defPPr>
              <a:defRPr lang="en-US"/>
            </a:defPPr>
            <a:lvl1pPr marL="84671" marR="0" lvl="0" indent="0" fontAlgn="auto">
              <a:lnSpc>
                <a:spcPct val="100000"/>
              </a:lnSpc>
              <a:spcBef>
                <a:spcPts val="0"/>
              </a:spcBef>
              <a:spcAft>
                <a:spcPts val="0"/>
              </a:spcAft>
              <a:buClr>
                <a:prstClr val="black"/>
              </a:buClr>
              <a:buSzPct val="25000"/>
              <a:buFontTx/>
              <a:buNone/>
              <a:tabLst/>
              <a:defRPr sz="1300" b="1">
                <a:solidFill>
                  <a:schemeClr val="bg1"/>
                </a:solidFill>
                <a:cs typeface="Arial" panose="020B0604020202020204" pitchFamily="34" charset="0"/>
              </a:defRPr>
            </a:lvl1pPr>
          </a:lstStyle>
          <a:p>
            <a:r>
              <a:rPr lang="en-US">
                <a:solidFill>
                  <a:schemeClr val="tx1"/>
                </a:solidFill>
              </a:rPr>
              <a:t>De-stabilizing feedback loops</a:t>
            </a:r>
          </a:p>
        </p:txBody>
      </p:sp>
      <p:sp>
        <p:nvSpPr>
          <p:cNvPr id="55" name="TextBox 54">
            <a:extLst>
              <a:ext uri="{FF2B5EF4-FFF2-40B4-BE49-F238E27FC236}">
                <a16:creationId xmlns:a16="http://schemas.microsoft.com/office/drawing/2014/main" id="{FE9EFF59-1C61-ADB8-45E9-EBDC4A03F878}"/>
              </a:ext>
            </a:extLst>
          </p:cNvPr>
          <p:cNvSpPr txBox="1"/>
          <p:nvPr/>
        </p:nvSpPr>
        <p:spPr>
          <a:xfrm>
            <a:off x="8145830" y="4849326"/>
            <a:ext cx="3684220" cy="1138773"/>
          </a:xfrm>
          <a:prstGeom prst="rect">
            <a:avLst/>
          </a:prstGeom>
          <a:noFill/>
        </p:spPr>
        <p:txBody>
          <a:bodyPr wrap="square">
            <a:spAutoFit/>
          </a:bodyPr>
          <a:lstStyle>
            <a:defPPr>
              <a:defRPr lang="en-US"/>
            </a:defPPr>
            <a:lvl1pPr marL="84671" marR="0" lvl="0" indent="0" fontAlgn="auto">
              <a:lnSpc>
                <a:spcPct val="100000"/>
              </a:lnSpc>
              <a:spcBef>
                <a:spcPts val="0"/>
              </a:spcBef>
              <a:spcAft>
                <a:spcPts val="600"/>
              </a:spcAft>
              <a:buClr>
                <a:schemeClr val="accent2">
                  <a:lumMod val="50000"/>
                </a:schemeClr>
              </a:buClr>
              <a:buSzPct val="100000"/>
              <a:buFont typeface="Arial" panose="020B0604020202020204" pitchFamily="34" charset="0"/>
              <a:buNone/>
              <a:tabLst/>
              <a:defRPr sz="1100">
                <a:solidFill>
                  <a:schemeClr val="bg1"/>
                </a:solidFill>
                <a:cs typeface="Arial" panose="020B0604020202020204" pitchFamily="34" charset="0"/>
              </a:defRPr>
            </a:lvl1pPr>
          </a:lstStyle>
          <a:p>
            <a:r>
              <a:rPr lang="en-US">
                <a:solidFill>
                  <a:schemeClr val="tx1"/>
                </a:solidFill>
              </a:rPr>
              <a:t>Multiple agents built on same foundational model introduces challenges in </a:t>
            </a:r>
            <a:r>
              <a:rPr lang="en-US" sz="1200" b="1">
                <a:solidFill>
                  <a:schemeClr val="tx1"/>
                </a:solidFill>
              </a:rPr>
              <a:t>addressing vulnerabilities </a:t>
            </a:r>
            <a:r>
              <a:rPr lang="en-US">
                <a:solidFill>
                  <a:schemeClr val="tx1"/>
                </a:solidFill>
              </a:rPr>
              <a:t>particularly in large scale deployments from one agent producing similar response and thereby resulting in a spiraling loop producing undesired / harmful outcomes</a:t>
            </a:r>
          </a:p>
        </p:txBody>
      </p:sp>
      <p:sp>
        <p:nvSpPr>
          <p:cNvPr id="56" name="Shape 1483">
            <a:extLst>
              <a:ext uri="{FF2B5EF4-FFF2-40B4-BE49-F238E27FC236}">
                <a16:creationId xmlns:a16="http://schemas.microsoft.com/office/drawing/2014/main" id="{0F2ADABF-9E48-5797-229B-5BED4AC817E8}"/>
              </a:ext>
            </a:extLst>
          </p:cNvPr>
          <p:cNvSpPr txBox="1">
            <a:spLocks/>
          </p:cNvSpPr>
          <p:nvPr/>
        </p:nvSpPr>
        <p:spPr>
          <a:xfrm>
            <a:off x="7954323" y="4541549"/>
            <a:ext cx="3875726" cy="307777"/>
          </a:xfrm>
          <a:prstGeom prst="rect">
            <a:avLst/>
          </a:prstGeom>
          <a:noFill/>
          <a:ln>
            <a:noFill/>
          </a:ln>
        </p:spPr>
        <p:txBody>
          <a:bodyPr lIns="36000" tIns="0" rIns="36000" bIns="0" anchor="ctr" anchorCtr="0">
            <a:noAutofit/>
          </a:bodyPr>
          <a:lstStyle>
            <a:defPPr>
              <a:defRPr lang="en-US"/>
            </a:defPPr>
            <a:lvl1pPr marL="84671" marR="0" lvl="0" indent="0" fontAlgn="auto">
              <a:lnSpc>
                <a:spcPct val="100000"/>
              </a:lnSpc>
              <a:spcBef>
                <a:spcPts val="0"/>
              </a:spcBef>
              <a:spcAft>
                <a:spcPts val="0"/>
              </a:spcAft>
              <a:buClr>
                <a:prstClr val="black"/>
              </a:buClr>
              <a:buSzPct val="25000"/>
              <a:buFontTx/>
              <a:buNone/>
              <a:tabLst/>
              <a:defRPr sz="1300" b="1">
                <a:solidFill>
                  <a:schemeClr val="bg1"/>
                </a:solidFill>
                <a:cs typeface="Arial" panose="020B0604020202020204" pitchFamily="34" charset="0"/>
              </a:defRPr>
            </a:lvl1pPr>
          </a:lstStyle>
          <a:p>
            <a:r>
              <a:rPr lang="en-US">
                <a:solidFill>
                  <a:schemeClr val="tx1"/>
                </a:solidFill>
              </a:rPr>
              <a:t>Agents built on same Foundational models</a:t>
            </a:r>
          </a:p>
        </p:txBody>
      </p:sp>
      <p:sp>
        <p:nvSpPr>
          <p:cNvPr id="57" name="TextBox 56">
            <a:extLst>
              <a:ext uri="{FF2B5EF4-FFF2-40B4-BE49-F238E27FC236}">
                <a16:creationId xmlns:a16="http://schemas.microsoft.com/office/drawing/2014/main" id="{FB5A1949-9A44-BE60-3239-029959FC6491}"/>
              </a:ext>
            </a:extLst>
          </p:cNvPr>
          <p:cNvSpPr txBox="1"/>
          <p:nvPr/>
        </p:nvSpPr>
        <p:spPr>
          <a:xfrm>
            <a:off x="361950" y="1598541"/>
            <a:ext cx="3944443" cy="615553"/>
          </a:xfrm>
          <a:prstGeom prst="rect">
            <a:avLst/>
          </a:prstGeom>
          <a:noFill/>
        </p:spPr>
        <p:txBody>
          <a:bodyPr wrap="square">
            <a:spAutoFit/>
          </a:bodyPr>
          <a:lstStyle/>
          <a:p>
            <a:pPr marL="256121" marR="0" lvl="0" indent="-171450" defTabSz="914400" rtl="0" eaLnBrk="1" fontAlgn="auto" latinLnBrk="0" hangingPunct="1">
              <a:lnSpc>
                <a:spcPct val="100000"/>
              </a:lnSpc>
              <a:spcBef>
                <a:spcPts val="0"/>
              </a:spcBef>
              <a:spcAft>
                <a:spcPts val="600"/>
              </a:spcAft>
              <a:buClr>
                <a:schemeClr val="accent2">
                  <a:lumMod val="50000"/>
                </a:schemeClr>
              </a:buClr>
              <a:buSzPct val="100000"/>
              <a:buFont typeface="Arial" panose="020B0604020202020204" pitchFamily="34" charset="0"/>
              <a:buChar char="•"/>
              <a:tabLst/>
              <a:defRPr/>
            </a:pPr>
            <a:r>
              <a:rPr lang="en-US" sz="1100">
                <a:cs typeface="Arial" panose="020B0604020202020204" pitchFamily="34" charset="0"/>
              </a:rPr>
              <a:t>Challenges in enforcing </a:t>
            </a:r>
            <a:r>
              <a:rPr lang="en-US" sz="1200" b="1">
                <a:cs typeface="Arial" panose="020B0604020202020204" pitchFamily="34" charset="0"/>
              </a:rPr>
              <a:t>granular access control</a:t>
            </a:r>
            <a:r>
              <a:rPr lang="en-US" sz="1100" b="1">
                <a:cs typeface="Arial" panose="020B0604020202020204" pitchFamily="34" charset="0"/>
              </a:rPr>
              <a:t> </a:t>
            </a:r>
            <a:r>
              <a:rPr lang="en-US" sz="1100">
                <a:cs typeface="Arial" panose="020B0604020202020204" pitchFamily="34" charset="0"/>
              </a:rPr>
              <a:t>unlike traditional systems and restricting access to sensitive information</a:t>
            </a:r>
          </a:p>
        </p:txBody>
      </p:sp>
      <p:sp>
        <p:nvSpPr>
          <p:cNvPr id="58" name="Shape 1483">
            <a:extLst>
              <a:ext uri="{FF2B5EF4-FFF2-40B4-BE49-F238E27FC236}">
                <a16:creationId xmlns:a16="http://schemas.microsoft.com/office/drawing/2014/main" id="{F1CB4E65-1B03-59A3-8EEA-6E92EE1F4995}"/>
              </a:ext>
            </a:extLst>
          </p:cNvPr>
          <p:cNvSpPr txBox="1">
            <a:spLocks/>
          </p:cNvSpPr>
          <p:nvPr/>
        </p:nvSpPr>
        <p:spPr>
          <a:xfrm>
            <a:off x="361949" y="1290764"/>
            <a:ext cx="3944443" cy="307777"/>
          </a:xfrm>
          <a:prstGeom prst="rect">
            <a:avLst/>
          </a:prstGeom>
          <a:noFill/>
          <a:ln>
            <a:noFill/>
          </a:ln>
        </p:spPr>
        <p:txBody>
          <a:bodyPr lIns="36000" tIns="0" rIns="36000" bIns="0" anchor="ctr" anchorCtr="0">
            <a:noAutofit/>
          </a:bodyPr>
          <a:lstStyle/>
          <a:p>
            <a:pPr marL="84671" marR="0" lvl="0" indent="0" defTabSz="914400" rtl="0" eaLnBrk="1" fontAlgn="auto" latinLnBrk="0" hangingPunct="1">
              <a:lnSpc>
                <a:spcPct val="100000"/>
              </a:lnSpc>
              <a:spcBef>
                <a:spcPts val="0"/>
              </a:spcBef>
              <a:spcAft>
                <a:spcPts val="0"/>
              </a:spcAft>
              <a:buClr>
                <a:prstClr val="black"/>
              </a:buClr>
              <a:buSzPct val="25000"/>
              <a:buFontTx/>
              <a:buNone/>
              <a:tabLst/>
              <a:defRPr/>
            </a:pPr>
            <a:r>
              <a:rPr lang="en-US" sz="1300" b="1">
                <a:cs typeface="Arial" panose="020B0604020202020204" pitchFamily="34" charset="0"/>
              </a:rPr>
              <a:t>LLM Jailbreaks – Privacy &amp; Security</a:t>
            </a:r>
            <a:endParaRPr lang="en-US" sz="1300" b="1">
              <a:cs typeface="Arial" panose="020B0604020202020204" pitchFamily="34" charset="0"/>
              <a:sym typeface="Century Gothic"/>
            </a:endParaRPr>
          </a:p>
        </p:txBody>
      </p:sp>
      <p:sp>
        <p:nvSpPr>
          <p:cNvPr id="59" name="TextBox 58">
            <a:extLst>
              <a:ext uri="{FF2B5EF4-FFF2-40B4-BE49-F238E27FC236}">
                <a16:creationId xmlns:a16="http://schemas.microsoft.com/office/drawing/2014/main" id="{189514D0-9FD4-1114-5A0D-4DCC73E16127}"/>
              </a:ext>
            </a:extLst>
          </p:cNvPr>
          <p:cNvSpPr txBox="1"/>
          <p:nvPr/>
        </p:nvSpPr>
        <p:spPr>
          <a:xfrm>
            <a:off x="361950" y="3201572"/>
            <a:ext cx="3944443" cy="538609"/>
          </a:xfrm>
          <a:prstGeom prst="rect">
            <a:avLst/>
          </a:prstGeom>
          <a:noFill/>
        </p:spPr>
        <p:txBody>
          <a:bodyPr wrap="square">
            <a:spAutoFit/>
          </a:bodyPr>
          <a:lstStyle>
            <a:defPPr>
              <a:defRPr lang="en-US"/>
            </a:defPPr>
            <a:lvl1pPr marL="256121" marR="0" lvl="0" indent="-171450" fontAlgn="auto">
              <a:lnSpc>
                <a:spcPct val="100000"/>
              </a:lnSpc>
              <a:spcBef>
                <a:spcPts val="0"/>
              </a:spcBef>
              <a:spcAft>
                <a:spcPts val="600"/>
              </a:spcAft>
              <a:buClr>
                <a:schemeClr val="accent2">
                  <a:lumMod val="50000"/>
                </a:schemeClr>
              </a:buClr>
              <a:buSzPct val="100000"/>
              <a:buFont typeface="Arial" panose="020B0604020202020204" pitchFamily="34" charset="0"/>
              <a:buChar char="•"/>
              <a:tabLst/>
              <a:defRPr sz="1100">
                <a:solidFill>
                  <a:schemeClr val="bg1"/>
                </a:solidFill>
                <a:cs typeface="Arial" panose="020B0604020202020204" pitchFamily="34" charset="0"/>
              </a:defRPr>
            </a:lvl1pPr>
          </a:lstStyle>
          <a:p>
            <a:r>
              <a:rPr lang="en-US">
                <a:solidFill>
                  <a:schemeClr val="tx1"/>
                </a:solidFill>
              </a:rPr>
              <a:t>Agents </a:t>
            </a:r>
            <a:r>
              <a:rPr lang="en-US" sz="1200" b="1">
                <a:solidFill>
                  <a:schemeClr val="tx1"/>
                </a:solidFill>
              </a:rPr>
              <a:t>flip roles </a:t>
            </a:r>
            <a:r>
              <a:rPr lang="en-US">
                <a:solidFill>
                  <a:schemeClr val="tx1"/>
                </a:solidFill>
              </a:rPr>
              <a:t>as part of conversation </a:t>
            </a:r>
          </a:p>
          <a:p>
            <a:r>
              <a:rPr lang="en-US">
                <a:solidFill>
                  <a:schemeClr val="tx1"/>
                </a:solidFill>
              </a:rPr>
              <a:t>Agents </a:t>
            </a:r>
            <a:r>
              <a:rPr lang="en-US" sz="1200" b="1">
                <a:solidFill>
                  <a:schemeClr val="tx1"/>
                </a:solidFill>
              </a:rPr>
              <a:t>repeating</a:t>
            </a:r>
            <a:r>
              <a:rPr lang="en-US">
                <a:solidFill>
                  <a:schemeClr val="tx1"/>
                </a:solidFill>
              </a:rPr>
              <a:t> instructions of another agent</a:t>
            </a:r>
            <a:endParaRPr lang="en-US">
              <a:solidFill>
                <a:schemeClr val="tx1"/>
              </a:solidFill>
              <a:sym typeface="Questrial"/>
            </a:endParaRPr>
          </a:p>
        </p:txBody>
      </p:sp>
      <p:sp>
        <p:nvSpPr>
          <p:cNvPr id="60" name="Shape 1483">
            <a:extLst>
              <a:ext uri="{FF2B5EF4-FFF2-40B4-BE49-F238E27FC236}">
                <a16:creationId xmlns:a16="http://schemas.microsoft.com/office/drawing/2014/main" id="{0A657DD8-7002-FD86-F3FA-6A9E8AEBB396}"/>
              </a:ext>
            </a:extLst>
          </p:cNvPr>
          <p:cNvSpPr txBox="1">
            <a:spLocks/>
          </p:cNvSpPr>
          <p:nvPr/>
        </p:nvSpPr>
        <p:spPr>
          <a:xfrm>
            <a:off x="361950" y="2893795"/>
            <a:ext cx="3883786" cy="307777"/>
          </a:xfrm>
          <a:prstGeom prst="rect">
            <a:avLst/>
          </a:prstGeom>
          <a:noFill/>
          <a:ln>
            <a:noFill/>
          </a:ln>
        </p:spPr>
        <p:txBody>
          <a:bodyPr lIns="36000" tIns="0" rIns="36000" bIns="0" anchor="ctr" anchorCtr="0">
            <a:noAutofit/>
          </a:bodyPr>
          <a:lstStyle>
            <a:defPPr>
              <a:defRPr lang="en-US"/>
            </a:defPPr>
            <a:lvl1pPr marL="84671" marR="0" lvl="0" indent="0" fontAlgn="auto">
              <a:lnSpc>
                <a:spcPct val="100000"/>
              </a:lnSpc>
              <a:spcBef>
                <a:spcPts val="0"/>
              </a:spcBef>
              <a:spcAft>
                <a:spcPts val="0"/>
              </a:spcAft>
              <a:buClr>
                <a:prstClr val="black"/>
              </a:buClr>
              <a:buSzPct val="25000"/>
              <a:buFontTx/>
              <a:buNone/>
              <a:tabLst/>
              <a:defRPr sz="1300" b="1">
                <a:solidFill>
                  <a:schemeClr val="bg1"/>
                </a:solidFill>
                <a:cs typeface="Arial" panose="020B0604020202020204" pitchFamily="34" charset="0"/>
              </a:defRPr>
            </a:lvl1pPr>
          </a:lstStyle>
          <a:p>
            <a:r>
              <a:rPr lang="en-US">
                <a:solidFill>
                  <a:schemeClr val="tx1"/>
                </a:solidFill>
              </a:rPr>
              <a:t>Maintaining Personality &amp; Focus</a:t>
            </a:r>
          </a:p>
        </p:txBody>
      </p:sp>
      <p:sp>
        <p:nvSpPr>
          <p:cNvPr id="61" name="TextBox 60">
            <a:extLst>
              <a:ext uri="{FF2B5EF4-FFF2-40B4-BE49-F238E27FC236}">
                <a16:creationId xmlns:a16="http://schemas.microsoft.com/office/drawing/2014/main" id="{D79D5695-F3C2-6D51-2E8D-6F8E45C3AE2F}"/>
              </a:ext>
            </a:extLst>
          </p:cNvPr>
          <p:cNvSpPr txBox="1"/>
          <p:nvPr/>
        </p:nvSpPr>
        <p:spPr>
          <a:xfrm>
            <a:off x="361950" y="4918678"/>
            <a:ext cx="3944443" cy="800219"/>
          </a:xfrm>
          <a:prstGeom prst="rect">
            <a:avLst/>
          </a:prstGeom>
          <a:noFill/>
        </p:spPr>
        <p:txBody>
          <a:bodyPr wrap="square">
            <a:spAutoFit/>
          </a:bodyPr>
          <a:lstStyle>
            <a:defPPr>
              <a:defRPr lang="en-US"/>
            </a:defPPr>
            <a:lvl1pPr marL="256121" marR="0" lvl="0" indent="-171450" fontAlgn="auto">
              <a:lnSpc>
                <a:spcPct val="100000"/>
              </a:lnSpc>
              <a:spcBef>
                <a:spcPts val="0"/>
              </a:spcBef>
              <a:spcAft>
                <a:spcPts val="600"/>
              </a:spcAft>
              <a:buClr>
                <a:schemeClr val="accent2">
                  <a:lumMod val="50000"/>
                </a:schemeClr>
              </a:buClr>
              <a:buSzPct val="100000"/>
              <a:buFont typeface="Arial" panose="020B0604020202020204" pitchFamily="34" charset="0"/>
              <a:buChar char="•"/>
              <a:tabLst/>
              <a:defRPr sz="1100">
                <a:solidFill>
                  <a:schemeClr val="bg1"/>
                </a:solidFill>
                <a:cs typeface="Arial" panose="020B0604020202020204" pitchFamily="34" charset="0"/>
              </a:defRPr>
            </a:lvl1pPr>
          </a:lstStyle>
          <a:p>
            <a:r>
              <a:rPr lang="en-US">
                <a:solidFill>
                  <a:schemeClr val="tx1"/>
                </a:solidFill>
              </a:rPr>
              <a:t>Challenges in allowing agents to make </a:t>
            </a:r>
            <a:r>
              <a:rPr lang="en-US" sz="1200" b="1">
                <a:solidFill>
                  <a:schemeClr val="tx1"/>
                </a:solidFill>
              </a:rPr>
              <a:t>autonomous decisions </a:t>
            </a:r>
            <a:r>
              <a:rPr lang="en-US">
                <a:solidFill>
                  <a:schemeClr val="tx1"/>
                </a:solidFill>
              </a:rPr>
              <a:t>on selecting an agent to execute task and in what sequence. Do we impose constraint or provide autonomy?</a:t>
            </a:r>
          </a:p>
        </p:txBody>
      </p:sp>
      <p:sp>
        <p:nvSpPr>
          <p:cNvPr id="62" name="Shape 1483">
            <a:extLst>
              <a:ext uri="{FF2B5EF4-FFF2-40B4-BE49-F238E27FC236}">
                <a16:creationId xmlns:a16="http://schemas.microsoft.com/office/drawing/2014/main" id="{92C6F358-9A4C-8D15-FFE2-F3D3329A31D2}"/>
              </a:ext>
            </a:extLst>
          </p:cNvPr>
          <p:cNvSpPr txBox="1">
            <a:spLocks/>
          </p:cNvSpPr>
          <p:nvPr/>
        </p:nvSpPr>
        <p:spPr>
          <a:xfrm>
            <a:off x="361950" y="4610901"/>
            <a:ext cx="3875336" cy="307777"/>
          </a:xfrm>
          <a:prstGeom prst="rect">
            <a:avLst/>
          </a:prstGeom>
          <a:noFill/>
          <a:ln>
            <a:noFill/>
          </a:ln>
        </p:spPr>
        <p:txBody>
          <a:bodyPr lIns="36000" tIns="0" rIns="36000" bIns="0" anchor="ctr" anchorCtr="0">
            <a:noAutofit/>
          </a:bodyPr>
          <a:lstStyle>
            <a:defPPr>
              <a:defRPr lang="en-US"/>
            </a:defPPr>
            <a:lvl1pPr marL="84671" marR="0" lvl="0" indent="0" fontAlgn="auto">
              <a:lnSpc>
                <a:spcPct val="100000"/>
              </a:lnSpc>
              <a:spcBef>
                <a:spcPts val="0"/>
              </a:spcBef>
              <a:spcAft>
                <a:spcPts val="0"/>
              </a:spcAft>
              <a:buClr>
                <a:prstClr val="black"/>
              </a:buClr>
              <a:buSzPct val="25000"/>
              <a:buFontTx/>
              <a:buNone/>
              <a:tabLst/>
              <a:defRPr sz="1300" b="1">
                <a:solidFill>
                  <a:schemeClr val="bg1"/>
                </a:solidFill>
                <a:cs typeface="Arial" panose="020B0604020202020204" pitchFamily="34" charset="0"/>
              </a:defRPr>
            </a:lvl1pPr>
          </a:lstStyle>
          <a:p>
            <a:r>
              <a:rPr lang="en-US">
                <a:solidFill>
                  <a:schemeClr val="tx1"/>
                </a:solidFill>
              </a:rPr>
              <a:t>Effective Orchestration</a:t>
            </a:r>
          </a:p>
        </p:txBody>
      </p:sp>
      <p:cxnSp>
        <p:nvCxnSpPr>
          <p:cNvPr id="63" name="Straight Connector 62">
            <a:extLst>
              <a:ext uri="{FF2B5EF4-FFF2-40B4-BE49-F238E27FC236}">
                <a16:creationId xmlns:a16="http://schemas.microsoft.com/office/drawing/2014/main" id="{41255371-8758-5D65-E862-9D49F98C6634}"/>
              </a:ext>
            </a:extLst>
          </p:cNvPr>
          <p:cNvCxnSpPr>
            <a:cxnSpLocks/>
          </p:cNvCxnSpPr>
          <p:nvPr/>
        </p:nvCxnSpPr>
        <p:spPr>
          <a:xfrm>
            <a:off x="562708" y="1679859"/>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FC6375-5080-775B-223C-1F0D6CA2FE9B}"/>
              </a:ext>
            </a:extLst>
          </p:cNvPr>
          <p:cNvCxnSpPr>
            <a:cxnSpLocks/>
          </p:cNvCxnSpPr>
          <p:nvPr/>
        </p:nvCxnSpPr>
        <p:spPr>
          <a:xfrm>
            <a:off x="562708" y="3282891"/>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2ACE39B-B8B2-6FDC-01F8-3DB515680016}"/>
              </a:ext>
            </a:extLst>
          </p:cNvPr>
          <p:cNvCxnSpPr>
            <a:cxnSpLocks/>
          </p:cNvCxnSpPr>
          <p:nvPr/>
        </p:nvCxnSpPr>
        <p:spPr>
          <a:xfrm>
            <a:off x="562708" y="4999996"/>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3D23A77-E546-BA9A-B30B-D280BA249E55}"/>
              </a:ext>
            </a:extLst>
          </p:cNvPr>
          <p:cNvCxnSpPr>
            <a:cxnSpLocks/>
          </p:cNvCxnSpPr>
          <p:nvPr/>
        </p:nvCxnSpPr>
        <p:spPr>
          <a:xfrm>
            <a:off x="8176358" y="1679859"/>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EBD0B9-AB87-D4F7-CD28-1E0D1F9A29FD}"/>
              </a:ext>
            </a:extLst>
          </p:cNvPr>
          <p:cNvCxnSpPr>
            <a:cxnSpLocks/>
          </p:cNvCxnSpPr>
          <p:nvPr/>
        </p:nvCxnSpPr>
        <p:spPr>
          <a:xfrm>
            <a:off x="8176358" y="3282891"/>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C3FFDE3-8BBC-D98D-801B-BCB00F552125}"/>
              </a:ext>
            </a:extLst>
          </p:cNvPr>
          <p:cNvCxnSpPr>
            <a:cxnSpLocks/>
          </p:cNvCxnSpPr>
          <p:nvPr/>
        </p:nvCxnSpPr>
        <p:spPr>
          <a:xfrm>
            <a:off x="8176358" y="4930644"/>
            <a:ext cx="0" cy="703673"/>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CE9C71-8F1D-AA47-1146-78C5B932B2A0}"/>
              </a:ext>
            </a:extLst>
          </p:cNvPr>
          <p:cNvCxnSpPr/>
          <p:nvPr/>
        </p:nvCxnSpPr>
        <p:spPr>
          <a:xfrm>
            <a:off x="457198" y="2666839"/>
            <a:ext cx="35433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6D403A9-18EB-50B3-0F9B-71B46F4DB6EF}"/>
              </a:ext>
            </a:extLst>
          </p:cNvPr>
          <p:cNvCxnSpPr/>
          <p:nvPr/>
        </p:nvCxnSpPr>
        <p:spPr>
          <a:xfrm>
            <a:off x="457198" y="4381339"/>
            <a:ext cx="35433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004E1EB-3D50-E228-73E7-373A8E2289D4}"/>
              </a:ext>
            </a:extLst>
          </p:cNvPr>
          <p:cNvCxnSpPr/>
          <p:nvPr/>
        </p:nvCxnSpPr>
        <p:spPr>
          <a:xfrm>
            <a:off x="8185639" y="2666839"/>
            <a:ext cx="35433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AEA8F43-080F-4D6E-820A-B4C8C814DA33}"/>
              </a:ext>
            </a:extLst>
          </p:cNvPr>
          <p:cNvCxnSpPr/>
          <p:nvPr/>
        </p:nvCxnSpPr>
        <p:spPr>
          <a:xfrm>
            <a:off x="8185639" y="4381339"/>
            <a:ext cx="35433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3" name="Picture 72" descr="A black background with a black square&#10;&#10;Description automatically generated with medium confidence">
            <a:extLst>
              <a:ext uri="{FF2B5EF4-FFF2-40B4-BE49-F238E27FC236}">
                <a16:creationId xmlns:a16="http://schemas.microsoft.com/office/drawing/2014/main" id="{853E1455-5749-A042-2051-ECF462F676F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42578" y="4105993"/>
            <a:ext cx="457200" cy="457200"/>
          </a:xfrm>
          <a:prstGeom prst="rect">
            <a:avLst/>
          </a:prstGeom>
        </p:spPr>
      </p:pic>
      <p:pic>
        <p:nvPicPr>
          <p:cNvPr id="74" name="Picture 73" descr="A black background with a black square&#10;&#10;Description automatically generated with medium confidence">
            <a:extLst>
              <a:ext uri="{FF2B5EF4-FFF2-40B4-BE49-F238E27FC236}">
                <a16:creationId xmlns:a16="http://schemas.microsoft.com/office/drawing/2014/main" id="{422D01EB-6E59-1130-AE12-555B641E0AAB}"/>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86089" y="3104177"/>
            <a:ext cx="457200" cy="457200"/>
          </a:xfrm>
          <a:prstGeom prst="rect">
            <a:avLst/>
          </a:prstGeom>
        </p:spPr>
      </p:pic>
      <p:pic>
        <p:nvPicPr>
          <p:cNvPr id="75" name="Picture 74" descr="A black background with a black square&#10;&#10;Description automatically generated with medium confidence">
            <a:extLst>
              <a:ext uri="{FF2B5EF4-FFF2-40B4-BE49-F238E27FC236}">
                <a16:creationId xmlns:a16="http://schemas.microsoft.com/office/drawing/2014/main" id="{1B82A2B1-2B6C-CB7A-D357-DF187D4D322A}"/>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55006" y="4132827"/>
            <a:ext cx="457200" cy="457200"/>
          </a:xfrm>
          <a:prstGeom prst="rect">
            <a:avLst/>
          </a:prstGeom>
        </p:spPr>
      </p:pic>
      <p:pic>
        <p:nvPicPr>
          <p:cNvPr id="76" name="Picture 75" descr="A black background with a black square&#10;&#10;Description automatically generated with medium confidence">
            <a:extLst>
              <a:ext uri="{FF2B5EF4-FFF2-40B4-BE49-F238E27FC236}">
                <a16:creationId xmlns:a16="http://schemas.microsoft.com/office/drawing/2014/main" id="{E81111F0-19E5-C589-0201-E9E7CB4873C7}"/>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21343" y="2044223"/>
            <a:ext cx="457200" cy="457200"/>
          </a:xfrm>
          <a:prstGeom prst="rect">
            <a:avLst/>
          </a:prstGeom>
        </p:spPr>
      </p:pic>
      <p:pic>
        <p:nvPicPr>
          <p:cNvPr id="77" name="Picture 76" descr="A black background with a black square&#10;&#10;Description automatically generated with medium confidence">
            <a:extLst>
              <a:ext uri="{FF2B5EF4-FFF2-40B4-BE49-F238E27FC236}">
                <a16:creationId xmlns:a16="http://schemas.microsoft.com/office/drawing/2014/main" id="{B827365D-9503-7E7C-3E90-3C582AD1E9FB}"/>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41505" y="3092489"/>
            <a:ext cx="457200" cy="457200"/>
          </a:xfrm>
          <a:prstGeom prst="rect">
            <a:avLst/>
          </a:prstGeom>
        </p:spPr>
      </p:pic>
      <p:pic>
        <p:nvPicPr>
          <p:cNvPr id="78" name="Picture 77" descr="A black background with a black square&#10;&#10;Description automatically generated with medium confidence">
            <a:extLst>
              <a:ext uri="{FF2B5EF4-FFF2-40B4-BE49-F238E27FC236}">
                <a16:creationId xmlns:a16="http://schemas.microsoft.com/office/drawing/2014/main" id="{A474238C-EE29-22F2-E282-35A13CDA75CD}"/>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67809" y="2057271"/>
            <a:ext cx="457200" cy="457200"/>
          </a:xfrm>
          <a:prstGeom prst="rect">
            <a:avLst/>
          </a:prstGeom>
        </p:spPr>
      </p:pic>
      <p:pic>
        <p:nvPicPr>
          <p:cNvPr id="79" name="Picture 78" descr="A black background with a black square&#10;&#10;Description automatically generated with medium confidence">
            <a:extLst>
              <a:ext uri="{FF2B5EF4-FFF2-40B4-BE49-F238E27FC236}">
                <a16:creationId xmlns:a16="http://schemas.microsoft.com/office/drawing/2014/main" id="{DE8CE5A3-25ED-CF0E-D5C0-80F72758AF39}"/>
              </a:ext>
            </a:extLst>
          </p:cNvPr>
          <p:cNvPicPr>
            <a:picLocks noChangeAspect="1"/>
          </p:cNvPicPr>
          <p:nvPr/>
        </p:nvPicPr>
        <p:blipFill>
          <a:blip r:embed="rId18">
            <a:duotone>
              <a:schemeClr val="accent1">
                <a:shade val="45000"/>
                <a:satMod val="135000"/>
              </a:schemeClr>
              <a:prstClr val="white"/>
            </a:duotone>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829300" y="3037616"/>
            <a:ext cx="533400" cy="533400"/>
          </a:xfrm>
          <a:prstGeom prst="rect">
            <a:avLst/>
          </a:prstGeom>
        </p:spPr>
      </p:pic>
    </p:spTree>
    <p:extLst>
      <p:ext uri="{BB962C8B-B14F-4D97-AF65-F5344CB8AC3E}">
        <p14:creationId xmlns:p14="http://schemas.microsoft.com/office/powerpoint/2010/main" val="24285960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189713-AA8C-735F-7B0C-2EAD5D067A49}"/>
              </a:ext>
            </a:extLst>
          </p:cNvPr>
          <p:cNvSpPr>
            <a:spLocks noGrp="1"/>
          </p:cNvSpPr>
          <p:nvPr>
            <p:ph type="sldNum" sz="quarter" idx="12"/>
          </p:nvPr>
        </p:nvSpPr>
        <p:spPr/>
        <p:txBody>
          <a:bodyPr/>
          <a:lstStyle/>
          <a:p>
            <a:fld id="{C53E075B-3175-45CF-B3C7-FEDF3F5961E3}" type="slidenum">
              <a:rPr lang="en-US" smtClean="0"/>
              <a:pPr/>
              <a:t>12</a:t>
            </a:fld>
            <a:endParaRPr lang="en-US"/>
          </a:p>
        </p:txBody>
      </p:sp>
      <p:sp>
        <p:nvSpPr>
          <p:cNvPr id="4" name="Title 3">
            <a:extLst>
              <a:ext uri="{FF2B5EF4-FFF2-40B4-BE49-F238E27FC236}">
                <a16:creationId xmlns:a16="http://schemas.microsoft.com/office/drawing/2014/main" id="{5C7D1887-D271-B0B0-0678-8C8565C9EFC8}"/>
              </a:ext>
            </a:extLst>
          </p:cNvPr>
          <p:cNvSpPr>
            <a:spLocks noGrp="1"/>
          </p:cNvSpPr>
          <p:nvPr>
            <p:ph type="ctrTitle"/>
          </p:nvPr>
        </p:nvSpPr>
        <p:spPr>
          <a:xfrm>
            <a:off x="4388731" y="1954891"/>
            <a:ext cx="7193669" cy="1661993"/>
          </a:xfrm>
        </p:spPr>
        <p:txBody>
          <a:bodyPr/>
          <a:lstStyle/>
          <a:p>
            <a:r>
              <a:rPr lang="en-IN"/>
              <a:t>How do we make sure we realize the full potential of multi agent systems!</a:t>
            </a:r>
          </a:p>
        </p:txBody>
      </p:sp>
    </p:spTree>
    <p:extLst>
      <p:ext uri="{BB962C8B-B14F-4D97-AF65-F5344CB8AC3E}">
        <p14:creationId xmlns:p14="http://schemas.microsoft.com/office/powerpoint/2010/main" val="209780106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a:xfrm>
            <a:off x="457198" y="557784"/>
            <a:ext cx="11734802" cy="399564"/>
          </a:xfrm>
        </p:spPr>
        <p:txBody>
          <a:bodyPr vert="horz"/>
          <a:lstStyle/>
          <a:p>
            <a:r>
              <a:rPr lang="en-US" dirty="0">
                <a:latin typeface="+mn-lt"/>
              </a:rPr>
              <a:t>You need role-controlled Agents in a Multi-Agentic System</a:t>
            </a:r>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9C0868FE-AED7-5477-079E-66E711623714}"/>
              </a:ext>
            </a:extLst>
          </p:cNvPr>
          <p:cNvGrpSpPr/>
          <p:nvPr/>
        </p:nvGrpSpPr>
        <p:grpSpPr>
          <a:xfrm>
            <a:off x="1170921" y="1174018"/>
            <a:ext cx="7628199" cy="649355"/>
            <a:chOff x="7220946" y="2588087"/>
            <a:chExt cx="4372424" cy="782499"/>
          </a:xfrm>
        </p:grpSpPr>
        <p:sp>
          <p:nvSpPr>
            <p:cNvPr id="7" name="Rectangle 6">
              <a:extLst>
                <a:ext uri="{FF2B5EF4-FFF2-40B4-BE49-F238E27FC236}">
                  <a16:creationId xmlns:a16="http://schemas.microsoft.com/office/drawing/2014/main" id="{5195D192-444D-AEAA-F4B4-15F57692AE00}"/>
                </a:ext>
              </a:extLst>
            </p:cNvPr>
            <p:cNvSpPr/>
            <p:nvPr/>
          </p:nvSpPr>
          <p:spPr>
            <a:xfrm>
              <a:off x="7270904" y="2737387"/>
              <a:ext cx="4322466" cy="63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Admin Agent</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	Responsible to manage the communication between different agents and ensure that the original task supplied by the user has been accomplished to the fullest extent possible. This agent is configured to ask for user’s input at various points to ensure that user is onboard on the whole planning-reasoning-execute cycle, which is progressing between the agents. User can just hit enter, if he/she is satisfied with the progress. If not, user can type it out his/her response. </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18" name="Straight Connector 17">
              <a:extLst>
                <a:ext uri="{FF2B5EF4-FFF2-40B4-BE49-F238E27FC236}">
                  <a16:creationId xmlns:a16="http://schemas.microsoft.com/office/drawing/2014/main" id="{82762E58-CCD1-06E1-69AD-3F18B7D74A05}"/>
                </a:ext>
              </a:extLst>
            </p:cNvPr>
            <p:cNvCxnSpPr>
              <a:cxnSpLocks/>
            </p:cNvCxnSpPr>
            <p:nvPr/>
          </p:nvCxnSpPr>
          <p:spPr>
            <a:xfrm>
              <a:off x="7220946" y="2588087"/>
              <a:ext cx="0" cy="6030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0" name="Decagon 19">
            <a:extLst>
              <a:ext uri="{FF2B5EF4-FFF2-40B4-BE49-F238E27FC236}">
                <a16:creationId xmlns:a16="http://schemas.microsoft.com/office/drawing/2014/main" id="{D645791E-6D75-EA25-762B-EB0CA9924368}"/>
              </a:ext>
            </a:extLst>
          </p:cNvPr>
          <p:cNvSpPr/>
          <p:nvPr/>
        </p:nvSpPr>
        <p:spPr>
          <a:xfrm>
            <a:off x="570519" y="1133482"/>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22" name="Decagon 21">
            <a:extLst>
              <a:ext uri="{FF2B5EF4-FFF2-40B4-BE49-F238E27FC236}">
                <a16:creationId xmlns:a16="http://schemas.microsoft.com/office/drawing/2014/main" id="{038D7340-9830-963E-DD17-509BA69AF9AE}"/>
              </a:ext>
            </a:extLst>
          </p:cNvPr>
          <p:cNvSpPr/>
          <p:nvPr/>
        </p:nvSpPr>
        <p:spPr>
          <a:xfrm>
            <a:off x="570516" y="1958487"/>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nvGrpSpPr>
          <p:cNvPr id="23" name="Group 22">
            <a:extLst>
              <a:ext uri="{FF2B5EF4-FFF2-40B4-BE49-F238E27FC236}">
                <a16:creationId xmlns:a16="http://schemas.microsoft.com/office/drawing/2014/main" id="{205EB47F-369F-4105-31CC-309403CAF83A}"/>
              </a:ext>
            </a:extLst>
          </p:cNvPr>
          <p:cNvGrpSpPr/>
          <p:nvPr/>
        </p:nvGrpSpPr>
        <p:grpSpPr>
          <a:xfrm>
            <a:off x="1169978" y="1969640"/>
            <a:ext cx="7626920" cy="753270"/>
            <a:chOff x="7220527" y="2237814"/>
            <a:chExt cx="4371152" cy="792787"/>
          </a:xfrm>
        </p:grpSpPr>
        <p:sp>
          <p:nvSpPr>
            <p:cNvPr id="24" name="Rectangle 23">
              <a:extLst>
                <a:ext uri="{FF2B5EF4-FFF2-40B4-BE49-F238E27FC236}">
                  <a16:creationId xmlns:a16="http://schemas.microsoft.com/office/drawing/2014/main" id="{2E1E31D8-B6AF-2487-EC0C-2AACBD276249}"/>
                </a:ext>
              </a:extLst>
            </p:cNvPr>
            <p:cNvSpPr/>
            <p:nvPr/>
          </p:nvSpPr>
          <p:spPr>
            <a:xfrm>
              <a:off x="7269213" y="2573000"/>
              <a:ext cx="4322466" cy="4576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Planner Agent</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Arial"/>
              </a:endParaRPr>
            </a:p>
            <a:p>
              <a:pPr>
                <a:lnSpc>
                  <a:spcPct val="150000"/>
                </a:lnSpc>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Develops the overall multi-step plan of action and send it to the Critic Agent to have opinion about the suitability of the plan to the user’s given task.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48"/>
                  </a:solidFill>
                  <a:effectLst/>
                  <a:uLnTx/>
                  <a:uFillTx/>
                  <a:latin typeface="Arial" panose="020B0604020202020204"/>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25" name="Straight Connector 24">
              <a:extLst>
                <a:ext uri="{FF2B5EF4-FFF2-40B4-BE49-F238E27FC236}">
                  <a16:creationId xmlns:a16="http://schemas.microsoft.com/office/drawing/2014/main" id="{8352649D-65CB-73BA-CB78-4EFABDEBEAE6}"/>
                </a:ext>
              </a:extLst>
            </p:cNvPr>
            <p:cNvCxnSpPr>
              <a:cxnSpLocks/>
            </p:cNvCxnSpPr>
            <p:nvPr/>
          </p:nvCxnSpPr>
          <p:spPr>
            <a:xfrm>
              <a:off x="7220527" y="2237814"/>
              <a:ext cx="0" cy="70571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6B6524-EB25-06BE-EC60-21AF507F9135}"/>
              </a:ext>
            </a:extLst>
          </p:cNvPr>
          <p:cNvGrpSpPr/>
          <p:nvPr/>
        </p:nvGrpSpPr>
        <p:grpSpPr>
          <a:xfrm>
            <a:off x="1170918" y="2792315"/>
            <a:ext cx="7628200" cy="891646"/>
            <a:chOff x="7220946" y="2521235"/>
            <a:chExt cx="4372424" cy="978439"/>
          </a:xfrm>
        </p:grpSpPr>
        <p:sp>
          <p:nvSpPr>
            <p:cNvPr id="29" name="Rectangle 28">
              <a:extLst>
                <a:ext uri="{FF2B5EF4-FFF2-40B4-BE49-F238E27FC236}">
                  <a16:creationId xmlns:a16="http://schemas.microsoft.com/office/drawing/2014/main" id="{937FB069-4231-49D3-3A5A-CF9C188C5DA8}"/>
                </a:ext>
              </a:extLst>
            </p:cNvPr>
            <p:cNvSpPr/>
            <p:nvPr/>
          </p:nvSpPr>
          <p:spPr>
            <a:xfrm>
              <a:off x="7270904" y="2546685"/>
              <a:ext cx="4322466" cy="952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Critic Agent</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Ensures that the code written by Engineer meets the ethical, legal and all other standards of conciseness, clarity, and has precise comments in the code. In case of any external API call, ensured that the code has all the error handling in place and follows the best coding practices.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31" name="Straight Connector 30">
              <a:extLst>
                <a:ext uri="{FF2B5EF4-FFF2-40B4-BE49-F238E27FC236}">
                  <a16:creationId xmlns:a16="http://schemas.microsoft.com/office/drawing/2014/main" id="{A778EC70-78EB-80C1-8F83-691A62A7F954}"/>
                </a:ext>
              </a:extLst>
            </p:cNvPr>
            <p:cNvCxnSpPr>
              <a:cxnSpLocks/>
            </p:cNvCxnSpPr>
            <p:nvPr/>
          </p:nvCxnSpPr>
          <p:spPr>
            <a:xfrm flipH="1">
              <a:off x="7220946" y="2521235"/>
              <a:ext cx="1272" cy="57353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6" name="Decagon 35">
            <a:extLst>
              <a:ext uri="{FF2B5EF4-FFF2-40B4-BE49-F238E27FC236}">
                <a16:creationId xmlns:a16="http://schemas.microsoft.com/office/drawing/2014/main" id="{AD004D9F-D021-7919-EC19-D1A24CC153FD}"/>
              </a:ext>
            </a:extLst>
          </p:cNvPr>
          <p:cNvSpPr/>
          <p:nvPr/>
        </p:nvSpPr>
        <p:spPr>
          <a:xfrm>
            <a:off x="580991" y="2968080"/>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nvGrpSpPr>
          <p:cNvPr id="37" name="Group 36">
            <a:extLst>
              <a:ext uri="{FF2B5EF4-FFF2-40B4-BE49-F238E27FC236}">
                <a16:creationId xmlns:a16="http://schemas.microsoft.com/office/drawing/2014/main" id="{9B14D1A0-D1A9-1EBE-93E7-56B21EFB1207}"/>
              </a:ext>
            </a:extLst>
          </p:cNvPr>
          <p:cNvGrpSpPr/>
          <p:nvPr/>
        </p:nvGrpSpPr>
        <p:grpSpPr>
          <a:xfrm>
            <a:off x="1160445" y="3950479"/>
            <a:ext cx="7625982" cy="525459"/>
            <a:chOff x="7222217" y="2521235"/>
            <a:chExt cx="4371153" cy="589764"/>
          </a:xfrm>
        </p:grpSpPr>
        <p:sp>
          <p:nvSpPr>
            <p:cNvPr id="38" name="Rectangle 37">
              <a:extLst>
                <a:ext uri="{FF2B5EF4-FFF2-40B4-BE49-F238E27FC236}">
                  <a16:creationId xmlns:a16="http://schemas.microsoft.com/office/drawing/2014/main" id="{ED00B982-2417-1C22-2AE9-4C02BECC4AB6}"/>
                </a:ext>
              </a:extLst>
            </p:cNvPr>
            <p:cNvSpPr/>
            <p:nvPr/>
          </p:nvSpPr>
          <p:spPr>
            <a:xfrm>
              <a:off x="7270904" y="2538618"/>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Engineer Agent</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Writes any code needed to make any API call needed to receive the current data from internet or to save the output into a local machine’s folder.		</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39" name="Straight Connector 38">
              <a:extLst>
                <a:ext uri="{FF2B5EF4-FFF2-40B4-BE49-F238E27FC236}">
                  <a16:creationId xmlns:a16="http://schemas.microsoft.com/office/drawing/2014/main" id="{88B91042-37A3-3E43-EF9B-789CD245D62F}"/>
                </a:ext>
              </a:extLst>
            </p:cNvPr>
            <p:cNvCxnSpPr>
              <a:cxnSpLocks/>
            </p:cNvCxnSpPr>
            <p:nvPr/>
          </p:nvCxnSpPr>
          <p:spPr>
            <a:xfrm flipH="1">
              <a:off x="7222217" y="2521235"/>
              <a:ext cx="1" cy="383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0" name="Decagon 39">
            <a:extLst>
              <a:ext uri="{FF2B5EF4-FFF2-40B4-BE49-F238E27FC236}">
                <a16:creationId xmlns:a16="http://schemas.microsoft.com/office/drawing/2014/main" id="{F8F35948-E0A8-FCEB-68D6-9541852C092F}"/>
              </a:ext>
            </a:extLst>
          </p:cNvPr>
          <p:cNvSpPr/>
          <p:nvPr/>
        </p:nvSpPr>
        <p:spPr>
          <a:xfrm>
            <a:off x="557825" y="3941551"/>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4</a:t>
            </a:r>
          </a:p>
        </p:txBody>
      </p:sp>
      <p:grpSp>
        <p:nvGrpSpPr>
          <p:cNvPr id="41" name="Group 40">
            <a:extLst>
              <a:ext uri="{FF2B5EF4-FFF2-40B4-BE49-F238E27FC236}">
                <a16:creationId xmlns:a16="http://schemas.microsoft.com/office/drawing/2014/main" id="{8986BC38-AEC2-1881-2F50-1C9D00C8A673}"/>
              </a:ext>
            </a:extLst>
          </p:cNvPr>
          <p:cNvGrpSpPr/>
          <p:nvPr/>
        </p:nvGrpSpPr>
        <p:grpSpPr>
          <a:xfrm>
            <a:off x="1170918" y="4645964"/>
            <a:ext cx="7615507" cy="593540"/>
            <a:chOff x="7222217" y="2434918"/>
            <a:chExt cx="4365149" cy="705480"/>
          </a:xfrm>
        </p:grpSpPr>
        <p:sp>
          <p:nvSpPr>
            <p:cNvPr id="44" name="Rectangle 43">
              <a:extLst>
                <a:ext uri="{FF2B5EF4-FFF2-40B4-BE49-F238E27FC236}">
                  <a16:creationId xmlns:a16="http://schemas.microsoft.com/office/drawing/2014/main" id="{EF3AC63E-9BE7-FBE1-D42D-56D9526C6AFE}"/>
                </a:ext>
              </a:extLst>
            </p:cNvPr>
            <p:cNvSpPr/>
            <p:nvPr/>
          </p:nvSpPr>
          <p:spPr>
            <a:xfrm>
              <a:off x="7264900" y="2568017"/>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Executor Agent</a:t>
              </a:r>
              <a:endParaRPr kumimoji="0" lang="en-US" sz="1200" b="1" i="0" u="none" strike="noStrike" kern="1200" cap="none" spc="0" normalizeH="0" baseline="0" noProof="0">
                <a:ln>
                  <a:noFill/>
                </a:ln>
                <a:solidFill>
                  <a:srgbClr val="000048"/>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Run’s the code generated by the Engineer on the local server to ensure that it runs fine without any error.	</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45" name="Straight Connector 44">
              <a:extLst>
                <a:ext uri="{FF2B5EF4-FFF2-40B4-BE49-F238E27FC236}">
                  <a16:creationId xmlns:a16="http://schemas.microsoft.com/office/drawing/2014/main" id="{3009B3DF-6884-913C-89E9-7ED9BB6FA1D8}"/>
                </a:ext>
              </a:extLst>
            </p:cNvPr>
            <p:cNvCxnSpPr>
              <a:cxnSpLocks/>
            </p:cNvCxnSpPr>
            <p:nvPr/>
          </p:nvCxnSpPr>
          <p:spPr>
            <a:xfrm>
              <a:off x="7222217" y="2434918"/>
              <a:ext cx="0" cy="5394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8" name="Decagon 47">
            <a:extLst>
              <a:ext uri="{FF2B5EF4-FFF2-40B4-BE49-F238E27FC236}">
                <a16:creationId xmlns:a16="http://schemas.microsoft.com/office/drawing/2014/main" id="{29872EDC-C00D-8536-8303-8342C85976A0}"/>
              </a:ext>
            </a:extLst>
          </p:cNvPr>
          <p:cNvSpPr/>
          <p:nvPr/>
        </p:nvSpPr>
        <p:spPr>
          <a:xfrm>
            <a:off x="565161" y="4645963"/>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5</a:t>
            </a:r>
          </a:p>
        </p:txBody>
      </p:sp>
      <p:grpSp>
        <p:nvGrpSpPr>
          <p:cNvPr id="49" name="Group 48">
            <a:extLst>
              <a:ext uri="{FF2B5EF4-FFF2-40B4-BE49-F238E27FC236}">
                <a16:creationId xmlns:a16="http://schemas.microsoft.com/office/drawing/2014/main" id="{88103D48-1FA5-8363-2B73-ECDDCB377A95}"/>
              </a:ext>
            </a:extLst>
          </p:cNvPr>
          <p:cNvGrpSpPr/>
          <p:nvPr/>
        </p:nvGrpSpPr>
        <p:grpSpPr>
          <a:xfrm>
            <a:off x="1160445" y="5277941"/>
            <a:ext cx="7625979" cy="844563"/>
            <a:chOff x="7222218" y="2521235"/>
            <a:chExt cx="4365149" cy="619161"/>
          </a:xfrm>
        </p:grpSpPr>
        <p:sp>
          <p:nvSpPr>
            <p:cNvPr id="52" name="Rectangle 51">
              <a:extLst>
                <a:ext uri="{FF2B5EF4-FFF2-40B4-BE49-F238E27FC236}">
                  <a16:creationId xmlns:a16="http://schemas.microsoft.com/office/drawing/2014/main" id="{C0302C75-FFD3-0888-5176-B4179E964CE5}"/>
                </a:ext>
              </a:extLst>
            </p:cNvPr>
            <p:cNvSpPr/>
            <p:nvPr/>
          </p:nvSpPr>
          <p:spPr>
            <a:xfrm>
              <a:off x="7264901" y="2568015"/>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0048"/>
                  </a:solidFill>
                  <a:latin typeface="Arial" panose="020B0604020202020204"/>
                  <a:cs typeface="Arial"/>
                </a:rPr>
                <a:t>Scientist</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Looks into the output generated by the successful execution of Engineer’s code and summarizes it according to user’s original request.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54" name="Straight Connector 53">
              <a:extLst>
                <a:ext uri="{FF2B5EF4-FFF2-40B4-BE49-F238E27FC236}">
                  <a16:creationId xmlns:a16="http://schemas.microsoft.com/office/drawing/2014/main" id="{6C9C7797-352A-17D4-828F-3EFD3E10704C}"/>
                </a:ext>
              </a:extLst>
            </p:cNvPr>
            <p:cNvCxnSpPr>
              <a:cxnSpLocks/>
            </p:cNvCxnSpPr>
            <p:nvPr/>
          </p:nvCxnSpPr>
          <p:spPr>
            <a:xfrm>
              <a:off x="7222218" y="2521235"/>
              <a:ext cx="0" cy="5394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55" name="Decagon 54">
            <a:extLst>
              <a:ext uri="{FF2B5EF4-FFF2-40B4-BE49-F238E27FC236}">
                <a16:creationId xmlns:a16="http://schemas.microsoft.com/office/drawing/2014/main" id="{63E8C57A-8039-6670-5C20-DDD9673AA5AE}"/>
              </a:ext>
            </a:extLst>
          </p:cNvPr>
          <p:cNvSpPr/>
          <p:nvPr/>
        </p:nvSpPr>
        <p:spPr>
          <a:xfrm>
            <a:off x="568300" y="5465180"/>
            <a:ext cx="436018" cy="459436"/>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6</a:t>
            </a:r>
          </a:p>
        </p:txBody>
      </p:sp>
      <p:sp>
        <p:nvSpPr>
          <p:cNvPr id="57" name="Google Shape;1911;p38">
            <a:extLst>
              <a:ext uri="{FF2B5EF4-FFF2-40B4-BE49-F238E27FC236}">
                <a16:creationId xmlns:a16="http://schemas.microsoft.com/office/drawing/2014/main" id="{14EF3D7F-A7AF-7FEF-003C-30066AA9BEDE}"/>
              </a:ext>
            </a:extLst>
          </p:cNvPr>
          <p:cNvSpPr/>
          <p:nvPr/>
        </p:nvSpPr>
        <p:spPr>
          <a:xfrm flipH="1">
            <a:off x="9792311" y="1191182"/>
            <a:ext cx="1835594" cy="1916660"/>
          </a:xfrm>
          <a:prstGeom prst="ellipse">
            <a:avLst/>
          </a:prstGeom>
          <a:solidFill>
            <a:schemeClr val="accent3">
              <a:lumMod val="20000"/>
              <a:lumOff val="80000"/>
            </a:schemeClr>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67" name="Google Shape;1912;p38">
            <a:extLst>
              <a:ext uri="{FF2B5EF4-FFF2-40B4-BE49-F238E27FC236}">
                <a16:creationId xmlns:a16="http://schemas.microsoft.com/office/drawing/2014/main" id="{3374667D-FE03-80CB-253A-0A20DFAE15E8}"/>
              </a:ext>
            </a:extLst>
          </p:cNvPr>
          <p:cNvGrpSpPr/>
          <p:nvPr/>
        </p:nvGrpSpPr>
        <p:grpSpPr>
          <a:xfrm>
            <a:off x="9292091" y="1403400"/>
            <a:ext cx="1665780" cy="1536626"/>
            <a:chOff x="-1357050" y="266325"/>
            <a:chExt cx="1222250" cy="1112225"/>
          </a:xfrm>
        </p:grpSpPr>
        <p:sp>
          <p:nvSpPr>
            <p:cNvPr id="68" name="Google Shape;1913;p38">
              <a:extLst>
                <a:ext uri="{FF2B5EF4-FFF2-40B4-BE49-F238E27FC236}">
                  <a16:creationId xmlns:a16="http://schemas.microsoft.com/office/drawing/2014/main" id="{E5D7EEDD-270B-FC57-86C8-0C8518E259A1}"/>
                </a:ext>
              </a:extLst>
            </p:cNvPr>
            <p:cNvSpPr/>
            <p:nvPr/>
          </p:nvSpPr>
          <p:spPr>
            <a:xfrm>
              <a:off x="-378075" y="991975"/>
              <a:ext cx="90075" cy="52400"/>
            </a:xfrm>
            <a:custGeom>
              <a:avLst/>
              <a:gdLst/>
              <a:ahLst/>
              <a:cxnLst/>
              <a:rect l="l" t="t" r="r" b="b"/>
              <a:pathLst>
                <a:path w="3603" h="2096" extrusionOk="0">
                  <a:moveTo>
                    <a:pt x="1533" y="0"/>
                  </a:moveTo>
                  <a:cubicBezTo>
                    <a:pt x="1220" y="0"/>
                    <a:pt x="916" y="51"/>
                    <a:pt x="658" y="157"/>
                  </a:cubicBezTo>
                  <a:cubicBezTo>
                    <a:pt x="458" y="246"/>
                    <a:pt x="305" y="350"/>
                    <a:pt x="201" y="470"/>
                  </a:cubicBezTo>
                  <a:lnTo>
                    <a:pt x="89" y="446"/>
                  </a:lnTo>
                  <a:lnTo>
                    <a:pt x="40" y="807"/>
                  </a:lnTo>
                  <a:cubicBezTo>
                    <a:pt x="0" y="1072"/>
                    <a:pt x="145" y="1361"/>
                    <a:pt x="458" y="1601"/>
                  </a:cubicBezTo>
                  <a:cubicBezTo>
                    <a:pt x="870" y="1920"/>
                    <a:pt x="1482" y="2095"/>
                    <a:pt x="2066" y="2095"/>
                  </a:cubicBezTo>
                  <a:cubicBezTo>
                    <a:pt x="2379" y="2095"/>
                    <a:pt x="2684" y="2045"/>
                    <a:pt x="2944" y="1938"/>
                  </a:cubicBezTo>
                  <a:cubicBezTo>
                    <a:pt x="3313" y="1794"/>
                    <a:pt x="3514" y="1553"/>
                    <a:pt x="3554" y="1289"/>
                  </a:cubicBezTo>
                  <a:lnTo>
                    <a:pt x="3602" y="928"/>
                  </a:lnTo>
                  <a:lnTo>
                    <a:pt x="3498" y="911"/>
                  </a:lnTo>
                  <a:cubicBezTo>
                    <a:pt x="3426" y="767"/>
                    <a:pt x="3313" y="631"/>
                    <a:pt x="3145" y="494"/>
                  </a:cubicBezTo>
                  <a:cubicBezTo>
                    <a:pt x="2733" y="176"/>
                    <a:pt x="2117" y="0"/>
                    <a:pt x="1533"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1914;p38">
              <a:extLst>
                <a:ext uri="{FF2B5EF4-FFF2-40B4-BE49-F238E27FC236}">
                  <a16:creationId xmlns:a16="http://schemas.microsoft.com/office/drawing/2014/main" id="{426B6CC3-8253-2811-4CB4-3B646AB25F6A}"/>
                </a:ext>
              </a:extLst>
            </p:cNvPr>
            <p:cNvSpPr/>
            <p:nvPr/>
          </p:nvSpPr>
          <p:spPr>
            <a:xfrm>
              <a:off x="-376675" y="982950"/>
              <a:ext cx="94275" cy="52200"/>
            </a:xfrm>
            <a:custGeom>
              <a:avLst/>
              <a:gdLst/>
              <a:ahLst/>
              <a:cxnLst/>
              <a:rect l="l" t="t" r="r" b="b"/>
              <a:pathLst>
                <a:path w="3771" h="2088" extrusionOk="0">
                  <a:moveTo>
                    <a:pt x="1529" y="0"/>
                  </a:moveTo>
                  <a:cubicBezTo>
                    <a:pt x="1216" y="0"/>
                    <a:pt x="911" y="51"/>
                    <a:pt x="650" y="157"/>
                  </a:cubicBezTo>
                  <a:cubicBezTo>
                    <a:pt x="281" y="310"/>
                    <a:pt x="73" y="551"/>
                    <a:pt x="41" y="799"/>
                  </a:cubicBezTo>
                  <a:cubicBezTo>
                    <a:pt x="0" y="1056"/>
                    <a:pt x="137" y="1345"/>
                    <a:pt x="450" y="1585"/>
                  </a:cubicBezTo>
                  <a:cubicBezTo>
                    <a:pt x="863" y="1909"/>
                    <a:pt x="1480" y="2087"/>
                    <a:pt x="2065" y="2087"/>
                  </a:cubicBezTo>
                  <a:cubicBezTo>
                    <a:pt x="2377" y="2087"/>
                    <a:pt x="2679" y="2036"/>
                    <a:pt x="2936" y="1930"/>
                  </a:cubicBezTo>
                  <a:cubicBezTo>
                    <a:pt x="3682" y="1633"/>
                    <a:pt x="3771" y="992"/>
                    <a:pt x="3137" y="494"/>
                  </a:cubicBezTo>
                  <a:cubicBezTo>
                    <a:pt x="2725" y="176"/>
                    <a:pt x="2112" y="0"/>
                    <a:pt x="1529"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1915;p38">
              <a:extLst>
                <a:ext uri="{FF2B5EF4-FFF2-40B4-BE49-F238E27FC236}">
                  <a16:creationId xmlns:a16="http://schemas.microsoft.com/office/drawing/2014/main" id="{95B2D922-4590-DDAA-B7F8-32B90D1C329B}"/>
                </a:ext>
              </a:extLst>
            </p:cNvPr>
            <p:cNvSpPr/>
            <p:nvPr/>
          </p:nvSpPr>
          <p:spPr>
            <a:xfrm>
              <a:off x="-366650" y="982950"/>
              <a:ext cx="84250" cy="51475"/>
            </a:xfrm>
            <a:custGeom>
              <a:avLst/>
              <a:gdLst/>
              <a:ahLst/>
              <a:cxnLst/>
              <a:rect l="l" t="t" r="r" b="b"/>
              <a:pathLst>
                <a:path w="3370" h="2059" extrusionOk="0">
                  <a:moveTo>
                    <a:pt x="1128" y="0"/>
                  </a:moveTo>
                  <a:cubicBezTo>
                    <a:pt x="815" y="0"/>
                    <a:pt x="510" y="51"/>
                    <a:pt x="249" y="157"/>
                  </a:cubicBezTo>
                  <a:cubicBezTo>
                    <a:pt x="161" y="198"/>
                    <a:pt x="73" y="238"/>
                    <a:pt x="1" y="286"/>
                  </a:cubicBezTo>
                  <a:cubicBezTo>
                    <a:pt x="116" y="271"/>
                    <a:pt x="235" y="263"/>
                    <a:pt x="355" y="263"/>
                  </a:cubicBezTo>
                  <a:cubicBezTo>
                    <a:pt x="943" y="263"/>
                    <a:pt x="1560" y="439"/>
                    <a:pt x="1966" y="759"/>
                  </a:cubicBezTo>
                  <a:cubicBezTo>
                    <a:pt x="2503" y="1176"/>
                    <a:pt x="2503" y="1730"/>
                    <a:pt x="2014" y="2059"/>
                  </a:cubicBezTo>
                  <a:cubicBezTo>
                    <a:pt x="2207" y="2035"/>
                    <a:pt x="2375" y="1986"/>
                    <a:pt x="2535" y="1930"/>
                  </a:cubicBezTo>
                  <a:cubicBezTo>
                    <a:pt x="3281" y="1633"/>
                    <a:pt x="3370" y="992"/>
                    <a:pt x="2736" y="494"/>
                  </a:cubicBezTo>
                  <a:cubicBezTo>
                    <a:pt x="2324" y="176"/>
                    <a:pt x="1711" y="0"/>
                    <a:pt x="1128" y="0"/>
                  </a:cubicBezTo>
                  <a:close/>
                </a:path>
              </a:pathLst>
            </a:custGeom>
            <a:solidFill>
              <a:srgbClr val="B2AFA7"/>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 name="Google Shape;1916;p38">
              <a:extLst>
                <a:ext uri="{FF2B5EF4-FFF2-40B4-BE49-F238E27FC236}">
                  <a16:creationId xmlns:a16="http://schemas.microsoft.com/office/drawing/2014/main" id="{7C9DC085-5679-042B-DBFB-6C2DAE0B5357}"/>
                </a:ext>
              </a:extLst>
            </p:cNvPr>
            <p:cNvSpPr/>
            <p:nvPr/>
          </p:nvSpPr>
          <p:spPr>
            <a:xfrm>
              <a:off x="-340775" y="757350"/>
              <a:ext cx="51150" cy="257725"/>
            </a:xfrm>
            <a:custGeom>
              <a:avLst/>
              <a:gdLst/>
              <a:ahLst/>
              <a:cxnLst/>
              <a:rect l="l" t="t" r="r" b="b"/>
              <a:pathLst>
                <a:path w="2046" h="10309" extrusionOk="0">
                  <a:moveTo>
                    <a:pt x="1657" y="0"/>
                  </a:moveTo>
                  <a:cubicBezTo>
                    <a:pt x="1491" y="0"/>
                    <a:pt x="1338" y="135"/>
                    <a:pt x="1324" y="309"/>
                  </a:cubicBezTo>
                  <a:lnTo>
                    <a:pt x="16" y="9911"/>
                  </a:lnTo>
                  <a:cubicBezTo>
                    <a:pt x="0" y="10104"/>
                    <a:pt x="129" y="10272"/>
                    <a:pt x="321" y="10305"/>
                  </a:cubicBezTo>
                  <a:cubicBezTo>
                    <a:pt x="339" y="10308"/>
                    <a:pt x="356" y="10309"/>
                    <a:pt x="373" y="10309"/>
                  </a:cubicBezTo>
                  <a:cubicBezTo>
                    <a:pt x="539" y="10309"/>
                    <a:pt x="692" y="10174"/>
                    <a:pt x="706" y="10000"/>
                  </a:cubicBezTo>
                  <a:lnTo>
                    <a:pt x="2014" y="398"/>
                  </a:lnTo>
                  <a:cubicBezTo>
                    <a:pt x="2046" y="205"/>
                    <a:pt x="1902" y="29"/>
                    <a:pt x="1709" y="5"/>
                  </a:cubicBezTo>
                  <a:cubicBezTo>
                    <a:pt x="1692" y="2"/>
                    <a:pt x="1674" y="0"/>
                    <a:pt x="1657"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1917;p38">
              <a:extLst>
                <a:ext uri="{FF2B5EF4-FFF2-40B4-BE49-F238E27FC236}">
                  <a16:creationId xmlns:a16="http://schemas.microsoft.com/office/drawing/2014/main" id="{CBB01035-D191-83C4-8DF2-1AD91C09D516}"/>
                </a:ext>
              </a:extLst>
            </p:cNvPr>
            <p:cNvSpPr/>
            <p:nvPr/>
          </p:nvSpPr>
          <p:spPr>
            <a:xfrm>
              <a:off x="-413975" y="502225"/>
              <a:ext cx="279175" cy="289475"/>
            </a:xfrm>
            <a:custGeom>
              <a:avLst/>
              <a:gdLst/>
              <a:ahLst/>
              <a:cxnLst/>
              <a:rect l="l" t="t" r="r" b="b"/>
              <a:pathLst>
                <a:path w="11167" h="11579" extrusionOk="0">
                  <a:moveTo>
                    <a:pt x="5922" y="0"/>
                  </a:moveTo>
                  <a:cubicBezTo>
                    <a:pt x="5874" y="0"/>
                    <a:pt x="5826" y="11"/>
                    <a:pt x="5784" y="30"/>
                  </a:cubicBezTo>
                  <a:lnTo>
                    <a:pt x="5439" y="182"/>
                  </a:lnTo>
                  <a:lnTo>
                    <a:pt x="5375" y="2653"/>
                  </a:lnTo>
                  <a:cubicBezTo>
                    <a:pt x="5190" y="4314"/>
                    <a:pt x="4108" y="5750"/>
                    <a:pt x="2575" y="6375"/>
                  </a:cubicBezTo>
                  <a:lnTo>
                    <a:pt x="89" y="7201"/>
                  </a:lnTo>
                  <a:lnTo>
                    <a:pt x="24" y="7627"/>
                  </a:lnTo>
                  <a:cubicBezTo>
                    <a:pt x="0" y="7795"/>
                    <a:pt x="65" y="7964"/>
                    <a:pt x="209" y="8068"/>
                  </a:cubicBezTo>
                  <a:lnTo>
                    <a:pt x="4557" y="11365"/>
                  </a:lnTo>
                  <a:cubicBezTo>
                    <a:pt x="4751" y="11503"/>
                    <a:pt x="4983" y="11579"/>
                    <a:pt x="5218" y="11579"/>
                  </a:cubicBezTo>
                  <a:cubicBezTo>
                    <a:pt x="5352" y="11579"/>
                    <a:pt x="5487" y="11554"/>
                    <a:pt x="5616" y="11501"/>
                  </a:cubicBezTo>
                  <a:lnTo>
                    <a:pt x="8062" y="10539"/>
                  </a:lnTo>
                  <a:cubicBezTo>
                    <a:pt x="9602" y="9905"/>
                    <a:pt x="10685" y="8477"/>
                    <a:pt x="10870" y="6808"/>
                  </a:cubicBezTo>
                  <a:lnTo>
                    <a:pt x="11127" y="4474"/>
                  </a:lnTo>
                  <a:cubicBezTo>
                    <a:pt x="11167" y="4097"/>
                    <a:pt x="11006" y="3712"/>
                    <a:pt x="10693" y="3479"/>
                  </a:cubicBezTo>
                  <a:lnTo>
                    <a:pt x="6121" y="70"/>
                  </a:lnTo>
                  <a:cubicBezTo>
                    <a:pt x="6064" y="22"/>
                    <a:pt x="5992" y="0"/>
                    <a:pt x="5922" y="0"/>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 name="Google Shape;1918;p38">
              <a:extLst>
                <a:ext uri="{FF2B5EF4-FFF2-40B4-BE49-F238E27FC236}">
                  <a16:creationId xmlns:a16="http://schemas.microsoft.com/office/drawing/2014/main" id="{81F3CAE8-FF12-CE7F-6312-964880AA0C2B}"/>
                </a:ext>
              </a:extLst>
            </p:cNvPr>
            <p:cNvSpPr/>
            <p:nvPr/>
          </p:nvSpPr>
          <p:spPr>
            <a:xfrm>
              <a:off x="-413575" y="506700"/>
              <a:ext cx="264350" cy="273200"/>
            </a:xfrm>
            <a:custGeom>
              <a:avLst/>
              <a:gdLst/>
              <a:ahLst/>
              <a:cxnLst/>
              <a:rect l="l" t="t" r="r" b="b"/>
              <a:pathLst>
                <a:path w="10574" h="10928" extrusionOk="0">
                  <a:moveTo>
                    <a:pt x="5468" y="0"/>
                  </a:moveTo>
                  <a:cubicBezTo>
                    <a:pt x="5369" y="0"/>
                    <a:pt x="5279" y="69"/>
                    <a:pt x="5263" y="180"/>
                  </a:cubicBezTo>
                  <a:lnTo>
                    <a:pt x="4966" y="2915"/>
                  </a:lnTo>
                  <a:cubicBezTo>
                    <a:pt x="4822" y="4207"/>
                    <a:pt x="3979" y="5322"/>
                    <a:pt x="2776" y="5819"/>
                  </a:cubicBezTo>
                  <a:lnTo>
                    <a:pt x="169" y="6910"/>
                  </a:lnTo>
                  <a:cubicBezTo>
                    <a:pt x="33" y="6974"/>
                    <a:pt x="0" y="7167"/>
                    <a:pt x="129" y="7263"/>
                  </a:cubicBezTo>
                  <a:lnTo>
                    <a:pt x="4749" y="10761"/>
                  </a:lnTo>
                  <a:cubicBezTo>
                    <a:pt x="4895" y="10871"/>
                    <a:pt x="5068" y="10928"/>
                    <a:pt x="5242" y="10928"/>
                  </a:cubicBezTo>
                  <a:cubicBezTo>
                    <a:pt x="5347" y="10928"/>
                    <a:pt x="5452" y="10907"/>
                    <a:pt x="5552" y="10865"/>
                  </a:cubicBezTo>
                  <a:lnTo>
                    <a:pt x="8062" y="9822"/>
                  </a:lnTo>
                  <a:cubicBezTo>
                    <a:pt x="9266" y="9317"/>
                    <a:pt x="10108" y="8202"/>
                    <a:pt x="10244" y="6910"/>
                  </a:cubicBezTo>
                  <a:lnTo>
                    <a:pt x="10541" y="4287"/>
                  </a:lnTo>
                  <a:cubicBezTo>
                    <a:pt x="10573" y="4006"/>
                    <a:pt x="10453" y="3726"/>
                    <a:pt x="10220" y="3557"/>
                  </a:cubicBezTo>
                  <a:lnTo>
                    <a:pt x="5600" y="44"/>
                  </a:lnTo>
                  <a:cubicBezTo>
                    <a:pt x="5558" y="14"/>
                    <a:pt x="5512" y="0"/>
                    <a:pt x="5468"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1919;p38">
              <a:extLst>
                <a:ext uri="{FF2B5EF4-FFF2-40B4-BE49-F238E27FC236}">
                  <a16:creationId xmlns:a16="http://schemas.microsoft.com/office/drawing/2014/main" id="{87A85B37-793F-7C83-FF77-BC91ECFDC5FA}"/>
                </a:ext>
              </a:extLst>
            </p:cNvPr>
            <p:cNvSpPr/>
            <p:nvPr/>
          </p:nvSpPr>
          <p:spPr>
            <a:xfrm>
              <a:off x="-321525" y="613050"/>
              <a:ext cx="152225" cy="126575"/>
            </a:xfrm>
            <a:custGeom>
              <a:avLst/>
              <a:gdLst/>
              <a:ahLst/>
              <a:cxnLst/>
              <a:rect l="l" t="t" r="r" b="b"/>
              <a:pathLst>
                <a:path w="6089" h="5063" extrusionOk="0">
                  <a:moveTo>
                    <a:pt x="851" y="1"/>
                  </a:moveTo>
                  <a:cubicBezTo>
                    <a:pt x="634" y="394"/>
                    <a:pt x="337" y="731"/>
                    <a:pt x="0" y="1012"/>
                  </a:cubicBezTo>
                  <a:lnTo>
                    <a:pt x="5223" y="5063"/>
                  </a:lnTo>
                  <a:cubicBezTo>
                    <a:pt x="5576" y="4798"/>
                    <a:pt x="5864" y="4453"/>
                    <a:pt x="6089" y="4076"/>
                  </a:cubicBezTo>
                  <a:lnTo>
                    <a:pt x="851" y="1"/>
                  </a:ln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1920;p38">
              <a:extLst>
                <a:ext uri="{FF2B5EF4-FFF2-40B4-BE49-F238E27FC236}">
                  <a16:creationId xmlns:a16="http://schemas.microsoft.com/office/drawing/2014/main" id="{37BE3A94-E601-DCC1-CC35-1557F735D397}"/>
                </a:ext>
              </a:extLst>
            </p:cNvPr>
            <p:cNvSpPr/>
            <p:nvPr/>
          </p:nvSpPr>
          <p:spPr>
            <a:xfrm>
              <a:off x="-335575" y="641950"/>
              <a:ext cx="139825" cy="106700"/>
            </a:xfrm>
            <a:custGeom>
              <a:avLst/>
              <a:gdLst/>
              <a:ahLst/>
              <a:cxnLst/>
              <a:rect l="l" t="t" r="r" b="b"/>
              <a:pathLst>
                <a:path w="5593" h="4268" extrusionOk="0">
                  <a:moveTo>
                    <a:pt x="378" y="0"/>
                  </a:moveTo>
                  <a:cubicBezTo>
                    <a:pt x="258" y="88"/>
                    <a:pt x="129" y="169"/>
                    <a:pt x="1" y="241"/>
                  </a:cubicBezTo>
                  <a:lnTo>
                    <a:pt x="5207" y="4268"/>
                  </a:lnTo>
                  <a:cubicBezTo>
                    <a:pt x="5343" y="4204"/>
                    <a:pt x="5472" y="4123"/>
                    <a:pt x="5592" y="4043"/>
                  </a:cubicBezTo>
                  <a:lnTo>
                    <a:pt x="378" y="0"/>
                  </a:ln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1921;p38">
              <a:extLst>
                <a:ext uri="{FF2B5EF4-FFF2-40B4-BE49-F238E27FC236}">
                  <a16:creationId xmlns:a16="http://schemas.microsoft.com/office/drawing/2014/main" id="{C2FB250F-7F6F-C098-CC81-439EB3F20A8D}"/>
                </a:ext>
              </a:extLst>
            </p:cNvPr>
            <p:cNvSpPr/>
            <p:nvPr/>
          </p:nvSpPr>
          <p:spPr>
            <a:xfrm>
              <a:off x="-1157400" y="1198275"/>
              <a:ext cx="89875" cy="52700"/>
            </a:xfrm>
            <a:custGeom>
              <a:avLst/>
              <a:gdLst/>
              <a:ahLst/>
              <a:cxnLst/>
              <a:rect l="l" t="t" r="r" b="b"/>
              <a:pathLst>
                <a:path w="3595" h="2108" extrusionOk="0">
                  <a:moveTo>
                    <a:pt x="2095" y="1"/>
                  </a:moveTo>
                  <a:cubicBezTo>
                    <a:pt x="1501" y="1"/>
                    <a:pt x="869" y="184"/>
                    <a:pt x="458" y="521"/>
                  </a:cubicBezTo>
                  <a:cubicBezTo>
                    <a:pt x="282" y="649"/>
                    <a:pt x="177" y="785"/>
                    <a:pt x="113" y="938"/>
                  </a:cubicBezTo>
                  <a:lnTo>
                    <a:pt x="1" y="962"/>
                  </a:lnTo>
                  <a:lnTo>
                    <a:pt x="57" y="1323"/>
                  </a:lnTo>
                  <a:cubicBezTo>
                    <a:pt x="97" y="1580"/>
                    <a:pt x="306" y="1812"/>
                    <a:pt x="675" y="1965"/>
                  </a:cubicBezTo>
                  <a:cubicBezTo>
                    <a:pt x="924" y="2061"/>
                    <a:pt x="1214" y="2108"/>
                    <a:pt x="1513" y="2108"/>
                  </a:cubicBezTo>
                  <a:cubicBezTo>
                    <a:pt x="2107" y="2108"/>
                    <a:pt x="2737" y="1924"/>
                    <a:pt x="3153" y="1588"/>
                  </a:cubicBezTo>
                  <a:cubicBezTo>
                    <a:pt x="3466" y="1339"/>
                    <a:pt x="3595" y="1058"/>
                    <a:pt x="3555" y="802"/>
                  </a:cubicBezTo>
                  <a:lnTo>
                    <a:pt x="3506" y="425"/>
                  </a:lnTo>
                  <a:lnTo>
                    <a:pt x="3386" y="449"/>
                  </a:lnTo>
                  <a:cubicBezTo>
                    <a:pt x="3274" y="328"/>
                    <a:pt x="3129" y="224"/>
                    <a:pt x="2929" y="144"/>
                  </a:cubicBezTo>
                  <a:cubicBezTo>
                    <a:pt x="2682" y="47"/>
                    <a:pt x="2393" y="1"/>
                    <a:pt x="2095" y="1"/>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1922;p38">
              <a:extLst>
                <a:ext uri="{FF2B5EF4-FFF2-40B4-BE49-F238E27FC236}">
                  <a16:creationId xmlns:a16="http://schemas.microsoft.com/office/drawing/2014/main" id="{EDD7D14A-273A-6DC8-6FCC-A0F683189468}"/>
                </a:ext>
              </a:extLst>
            </p:cNvPr>
            <p:cNvSpPr/>
            <p:nvPr/>
          </p:nvSpPr>
          <p:spPr>
            <a:xfrm>
              <a:off x="-1162800" y="1189250"/>
              <a:ext cx="93875" cy="52450"/>
            </a:xfrm>
            <a:custGeom>
              <a:avLst/>
              <a:gdLst/>
              <a:ahLst/>
              <a:cxnLst/>
              <a:rect l="l" t="t" r="r" b="b"/>
              <a:pathLst>
                <a:path w="3755" h="2098" extrusionOk="0">
                  <a:moveTo>
                    <a:pt x="2259" y="1"/>
                  </a:moveTo>
                  <a:cubicBezTo>
                    <a:pt x="1664" y="1"/>
                    <a:pt x="1034" y="184"/>
                    <a:pt x="618" y="521"/>
                  </a:cubicBezTo>
                  <a:cubicBezTo>
                    <a:pt x="0" y="1018"/>
                    <a:pt x="97" y="1660"/>
                    <a:pt x="843" y="1949"/>
                  </a:cubicBezTo>
                  <a:cubicBezTo>
                    <a:pt x="1092" y="2049"/>
                    <a:pt x="1386" y="2097"/>
                    <a:pt x="1688" y="2097"/>
                  </a:cubicBezTo>
                  <a:cubicBezTo>
                    <a:pt x="2279" y="2097"/>
                    <a:pt x="2905" y="1914"/>
                    <a:pt x="3313" y="1580"/>
                  </a:cubicBezTo>
                  <a:cubicBezTo>
                    <a:pt x="3626" y="1331"/>
                    <a:pt x="3754" y="1050"/>
                    <a:pt x="3714" y="786"/>
                  </a:cubicBezTo>
                  <a:cubicBezTo>
                    <a:pt x="3682" y="529"/>
                    <a:pt x="3466" y="288"/>
                    <a:pt x="3097" y="144"/>
                  </a:cubicBezTo>
                  <a:cubicBezTo>
                    <a:pt x="2847" y="47"/>
                    <a:pt x="2557" y="1"/>
                    <a:pt x="2259" y="1"/>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1923;p38">
              <a:extLst>
                <a:ext uri="{FF2B5EF4-FFF2-40B4-BE49-F238E27FC236}">
                  <a16:creationId xmlns:a16="http://schemas.microsoft.com/office/drawing/2014/main" id="{6E881DC5-5B20-0CDA-84AE-A8FF8BD7BF26}"/>
                </a:ext>
              </a:extLst>
            </p:cNvPr>
            <p:cNvSpPr/>
            <p:nvPr/>
          </p:nvSpPr>
          <p:spPr>
            <a:xfrm>
              <a:off x="-1162800" y="1189250"/>
              <a:ext cx="83650" cy="51725"/>
            </a:xfrm>
            <a:custGeom>
              <a:avLst/>
              <a:gdLst/>
              <a:ahLst/>
              <a:cxnLst/>
              <a:rect l="l" t="t" r="r" b="b"/>
              <a:pathLst>
                <a:path w="3346" h="2069" extrusionOk="0">
                  <a:moveTo>
                    <a:pt x="2259" y="1"/>
                  </a:moveTo>
                  <a:cubicBezTo>
                    <a:pt x="1664" y="1"/>
                    <a:pt x="1034" y="184"/>
                    <a:pt x="618" y="521"/>
                  </a:cubicBezTo>
                  <a:cubicBezTo>
                    <a:pt x="0" y="1018"/>
                    <a:pt x="97" y="1660"/>
                    <a:pt x="843" y="1949"/>
                  </a:cubicBezTo>
                  <a:cubicBezTo>
                    <a:pt x="1003" y="2013"/>
                    <a:pt x="1179" y="2053"/>
                    <a:pt x="1364" y="2069"/>
                  </a:cubicBezTo>
                  <a:cubicBezTo>
                    <a:pt x="859" y="1748"/>
                    <a:pt x="851" y="1203"/>
                    <a:pt x="1396" y="769"/>
                  </a:cubicBezTo>
                  <a:cubicBezTo>
                    <a:pt x="1808" y="439"/>
                    <a:pt x="2436" y="261"/>
                    <a:pt x="3021" y="261"/>
                  </a:cubicBezTo>
                  <a:cubicBezTo>
                    <a:pt x="3131" y="261"/>
                    <a:pt x="3240" y="267"/>
                    <a:pt x="3345" y="280"/>
                  </a:cubicBezTo>
                  <a:cubicBezTo>
                    <a:pt x="3281" y="224"/>
                    <a:pt x="3185" y="184"/>
                    <a:pt x="3097" y="144"/>
                  </a:cubicBezTo>
                  <a:cubicBezTo>
                    <a:pt x="2847" y="47"/>
                    <a:pt x="2557" y="1"/>
                    <a:pt x="2259" y="1"/>
                  </a:cubicBezTo>
                  <a:close/>
                </a:path>
              </a:pathLst>
            </a:custGeom>
            <a:solidFill>
              <a:srgbClr val="B2AFA7"/>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1924;p38">
              <a:extLst>
                <a:ext uri="{FF2B5EF4-FFF2-40B4-BE49-F238E27FC236}">
                  <a16:creationId xmlns:a16="http://schemas.microsoft.com/office/drawing/2014/main" id="{45DF8223-2DB4-8F68-9CD5-25D604F73709}"/>
                </a:ext>
              </a:extLst>
            </p:cNvPr>
            <p:cNvSpPr/>
            <p:nvPr/>
          </p:nvSpPr>
          <p:spPr>
            <a:xfrm>
              <a:off x="-1159600" y="964150"/>
              <a:ext cx="54975" cy="257250"/>
            </a:xfrm>
            <a:custGeom>
              <a:avLst/>
              <a:gdLst/>
              <a:ahLst/>
              <a:cxnLst/>
              <a:rect l="l" t="t" r="r" b="b"/>
              <a:pathLst>
                <a:path w="2199" h="10290" extrusionOk="0">
                  <a:moveTo>
                    <a:pt x="368" y="0"/>
                  </a:moveTo>
                  <a:cubicBezTo>
                    <a:pt x="353" y="0"/>
                    <a:pt x="337" y="1"/>
                    <a:pt x="322" y="3"/>
                  </a:cubicBezTo>
                  <a:cubicBezTo>
                    <a:pt x="129" y="35"/>
                    <a:pt x="1" y="212"/>
                    <a:pt x="33" y="404"/>
                  </a:cubicBezTo>
                  <a:lnTo>
                    <a:pt x="1477" y="9990"/>
                  </a:lnTo>
                  <a:cubicBezTo>
                    <a:pt x="1506" y="10167"/>
                    <a:pt x="1658" y="10290"/>
                    <a:pt x="1831" y="10290"/>
                  </a:cubicBezTo>
                  <a:cubicBezTo>
                    <a:pt x="1847" y="10290"/>
                    <a:pt x="1862" y="10289"/>
                    <a:pt x="1878" y="10287"/>
                  </a:cubicBezTo>
                  <a:cubicBezTo>
                    <a:pt x="2070" y="10263"/>
                    <a:pt x="2199" y="10086"/>
                    <a:pt x="2167" y="9886"/>
                  </a:cubicBezTo>
                  <a:lnTo>
                    <a:pt x="723" y="300"/>
                  </a:lnTo>
                  <a:cubicBezTo>
                    <a:pt x="693" y="123"/>
                    <a:pt x="542" y="0"/>
                    <a:pt x="368"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1925;p38">
              <a:extLst>
                <a:ext uri="{FF2B5EF4-FFF2-40B4-BE49-F238E27FC236}">
                  <a16:creationId xmlns:a16="http://schemas.microsoft.com/office/drawing/2014/main" id="{4D5A8440-5A8B-6F5A-2C51-DA02AE3B9C67}"/>
                </a:ext>
              </a:extLst>
            </p:cNvPr>
            <p:cNvSpPr/>
            <p:nvPr/>
          </p:nvSpPr>
          <p:spPr>
            <a:xfrm>
              <a:off x="-1316225" y="709650"/>
              <a:ext cx="280200" cy="289350"/>
            </a:xfrm>
            <a:custGeom>
              <a:avLst/>
              <a:gdLst/>
              <a:ahLst/>
              <a:cxnLst/>
              <a:rect l="l" t="t" r="r" b="b"/>
              <a:pathLst>
                <a:path w="11208" h="11574" extrusionOk="0">
                  <a:moveTo>
                    <a:pt x="5191" y="0"/>
                  </a:moveTo>
                  <a:cubicBezTo>
                    <a:pt x="5116" y="0"/>
                    <a:pt x="5041" y="23"/>
                    <a:pt x="4982" y="68"/>
                  </a:cubicBezTo>
                  <a:lnTo>
                    <a:pt x="458" y="3549"/>
                  </a:lnTo>
                  <a:cubicBezTo>
                    <a:pt x="153" y="3782"/>
                    <a:pt x="1" y="4159"/>
                    <a:pt x="41" y="4552"/>
                  </a:cubicBezTo>
                  <a:lnTo>
                    <a:pt x="330" y="6886"/>
                  </a:lnTo>
                  <a:cubicBezTo>
                    <a:pt x="530" y="8547"/>
                    <a:pt x="1637" y="9966"/>
                    <a:pt x="3185" y="10576"/>
                  </a:cubicBezTo>
                  <a:lnTo>
                    <a:pt x="5656" y="11507"/>
                  </a:lnTo>
                  <a:cubicBezTo>
                    <a:pt x="5780" y="11552"/>
                    <a:pt x="5909" y="11574"/>
                    <a:pt x="6038" y="11574"/>
                  </a:cubicBezTo>
                  <a:cubicBezTo>
                    <a:pt x="6277" y="11574"/>
                    <a:pt x="6514" y="11497"/>
                    <a:pt x="6707" y="11346"/>
                  </a:cubicBezTo>
                  <a:lnTo>
                    <a:pt x="11006" y="7985"/>
                  </a:lnTo>
                  <a:cubicBezTo>
                    <a:pt x="11151" y="7881"/>
                    <a:pt x="11207" y="7704"/>
                    <a:pt x="11191" y="7536"/>
                  </a:cubicBezTo>
                  <a:lnTo>
                    <a:pt x="11119" y="7119"/>
                  </a:lnTo>
                  <a:lnTo>
                    <a:pt x="8616" y="6333"/>
                  </a:lnTo>
                  <a:cubicBezTo>
                    <a:pt x="7068" y="5723"/>
                    <a:pt x="5969" y="4311"/>
                    <a:pt x="5768" y="2643"/>
                  </a:cubicBezTo>
                  <a:lnTo>
                    <a:pt x="5664" y="180"/>
                  </a:lnTo>
                  <a:lnTo>
                    <a:pt x="5327" y="28"/>
                  </a:lnTo>
                  <a:cubicBezTo>
                    <a:pt x="5284" y="9"/>
                    <a:pt x="5237" y="0"/>
                    <a:pt x="5191" y="0"/>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1926;p38">
              <a:extLst>
                <a:ext uri="{FF2B5EF4-FFF2-40B4-BE49-F238E27FC236}">
                  <a16:creationId xmlns:a16="http://schemas.microsoft.com/office/drawing/2014/main" id="{F56F0EDC-BB1D-1BA6-E1AA-D335846E6314}"/>
                </a:ext>
              </a:extLst>
            </p:cNvPr>
            <p:cNvSpPr/>
            <p:nvPr/>
          </p:nvSpPr>
          <p:spPr>
            <a:xfrm>
              <a:off x="-1301775" y="714150"/>
              <a:ext cx="265325" cy="273200"/>
            </a:xfrm>
            <a:custGeom>
              <a:avLst/>
              <a:gdLst/>
              <a:ahLst/>
              <a:cxnLst/>
              <a:rect l="l" t="t" r="r" b="b"/>
              <a:pathLst>
                <a:path w="10613" h="10928" extrusionOk="0">
                  <a:moveTo>
                    <a:pt x="5045" y="0"/>
                  </a:moveTo>
                  <a:cubicBezTo>
                    <a:pt x="5002" y="0"/>
                    <a:pt x="4957" y="13"/>
                    <a:pt x="4918" y="40"/>
                  </a:cubicBezTo>
                  <a:lnTo>
                    <a:pt x="345" y="3610"/>
                  </a:lnTo>
                  <a:cubicBezTo>
                    <a:pt x="121" y="3778"/>
                    <a:pt x="0" y="4059"/>
                    <a:pt x="40" y="4348"/>
                  </a:cubicBezTo>
                  <a:lnTo>
                    <a:pt x="361" y="6979"/>
                  </a:lnTo>
                  <a:cubicBezTo>
                    <a:pt x="522" y="8270"/>
                    <a:pt x="1372" y="9377"/>
                    <a:pt x="2591" y="9859"/>
                  </a:cubicBezTo>
                  <a:lnTo>
                    <a:pt x="5118" y="10869"/>
                  </a:lnTo>
                  <a:cubicBezTo>
                    <a:pt x="5212" y="10909"/>
                    <a:pt x="5311" y="10928"/>
                    <a:pt x="5410" y="10928"/>
                  </a:cubicBezTo>
                  <a:cubicBezTo>
                    <a:pt x="5590" y="10928"/>
                    <a:pt x="5770" y="10866"/>
                    <a:pt x="5920" y="10757"/>
                  </a:cubicBezTo>
                  <a:lnTo>
                    <a:pt x="10493" y="7187"/>
                  </a:lnTo>
                  <a:cubicBezTo>
                    <a:pt x="10613" y="7091"/>
                    <a:pt x="10589" y="6899"/>
                    <a:pt x="10437" y="6834"/>
                  </a:cubicBezTo>
                  <a:lnTo>
                    <a:pt x="7813" y="5784"/>
                  </a:lnTo>
                  <a:cubicBezTo>
                    <a:pt x="6594" y="5294"/>
                    <a:pt x="5736" y="4187"/>
                    <a:pt x="5575" y="2896"/>
                  </a:cubicBezTo>
                  <a:lnTo>
                    <a:pt x="5246" y="176"/>
                  </a:lnTo>
                  <a:cubicBezTo>
                    <a:pt x="5235" y="65"/>
                    <a:pt x="5143" y="0"/>
                    <a:pt x="5045"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1927;p38">
              <a:extLst>
                <a:ext uri="{FF2B5EF4-FFF2-40B4-BE49-F238E27FC236}">
                  <a16:creationId xmlns:a16="http://schemas.microsoft.com/office/drawing/2014/main" id="{D7F1AF10-4BC4-A3A7-DFBB-4193CE42C167}"/>
                </a:ext>
              </a:extLst>
            </p:cNvPr>
            <p:cNvSpPr/>
            <p:nvPr/>
          </p:nvSpPr>
          <p:spPr>
            <a:xfrm>
              <a:off x="-1280725" y="819825"/>
              <a:ext cx="151425" cy="128375"/>
            </a:xfrm>
            <a:custGeom>
              <a:avLst/>
              <a:gdLst/>
              <a:ahLst/>
              <a:cxnLst/>
              <a:rect l="l" t="t" r="r" b="b"/>
              <a:pathLst>
                <a:path w="6057" h="5135" extrusionOk="0">
                  <a:moveTo>
                    <a:pt x="5191" y="0"/>
                  </a:moveTo>
                  <a:lnTo>
                    <a:pt x="1" y="4148"/>
                  </a:lnTo>
                  <a:cubicBezTo>
                    <a:pt x="233" y="4525"/>
                    <a:pt x="538" y="4870"/>
                    <a:pt x="899" y="5134"/>
                  </a:cubicBezTo>
                  <a:lnTo>
                    <a:pt x="6057" y="1003"/>
                  </a:lnTo>
                  <a:cubicBezTo>
                    <a:pt x="5712" y="722"/>
                    <a:pt x="5415" y="385"/>
                    <a:pt x="5191" y="0"/>
                  </a:cubicBez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1928;p38">
              <a:extLst>
                <a:ext uri="{FF2B5EF4-FFF2-40B4-BE49-F238E27FC236}">
                  <a16:creationId xmlns:a16="http://schemas.microsoft.com/office/drawing/2014/main" id="{80A7080A-0FCA-551F-CE58-E5AF8F147D23}"/>
                </a:ext>
              </a:extLst>
            </p:cNvPr>
            <p:cNvSpPr/>
            <p:nvPr/>
          </p:nvSpPr>
          <p:spPr>
            <a:xfrm>
              <a:off x="-1253650" y="848500"/>
              <a:ext cx="138400" cy="108525"/>
            </a:xfrm>
            <a:custGeom>
              <a:avLst/>
              <a:gdLst/>
              <a:ahLst/>
              <a:cxnLst/>
              <a:rect l="l" t="t" r="r" b="b"/>
              <a:pathLst>
                <a:path w="5536" h="4341" extrusionOk="0">
                  <a:moveTo>
                    <a:pt x="5158" y="0"/>
                  </a:moveTo>
                  <a:lnTo>
                    <a:pt x="0" y="4124"/>
                  </a:lnTo>
                  <a:cubicBezTo>
                    <a:pt x="121" y="4204"/>
                    <a:pt x="249" y="4284"/>
                    <a:pt x="394" y="4340"/>
                  </a:cubicBezTo>
                  <a:lnTo>
                    <a:pt x="5535" y="233"/>
                  </a:lnTo>
                  <a:cubicBezTo>
                    <a:pt x="5407" y="161"/>
                    <a:pt x="5279" y="81"/>
                    <a:pt x="5158" y="0"/>
                  </a:cubicBez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1929;p38">
              <a:extLst>
                <a:ext uri="{FF2B5EF4-FFF2-40B4-BE49-F238E27FC236}">
                  <a16:creationId xmlns:a16="http://schemas.microsoft.com/office/drawing/2014/main" id="{07E48178-4032-7428-2EA2-18609BACC217}"/>
                </a:ext>
              </a:extLst>
            </p:cNvPr>
            <p:cNvSpPr/>
            <p:nvPr/>
          </p:nvSpPr>
          <p:spPr>
            <a:xfrm>
              <a:off x="-577225" y="920500"/>
              <a:ext cx="67225" cy="80650"/>
            </a:xfrm>
            <a:custGeom>
              <a:avLst/>
              <a:gdLst/>
              <a:ahLst/>
              <a:cxnLst/>
              <a:rect l="l" t="t" r="r" b="b"/>
              <a:pathLst>
                <a:path w="2689" h="3226" extrusionOk="0">
                  <a:moveTo>
                    <a:pt x="1974" y="843"/>
                  </a:moveTo>
                  <a:cubicBezTo>
                    <a:pt x="1974" y="843"/>
                    <a:pt x="1" y="2431"/>
                    <a:pt x="121" y="2912"/>
                  </a:cubicBezTo>
                  <a:cubicBezTo>
                    <a:pt x="201" y="3225"/>
                    <a:pt x="1180" y="3145"/>
                    <a:pt x="2359" y="1693"/>
                  </a:cubicBezTo>
                  <a:lnTo>
                    <a:pt x="2688" y="16"/>
                  </a:lnTo>
                  <a:lnTo>
                    <a:pt x="2094"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1930;p38">
              <a:extLst>
                <a:ext uri="{FF2B5EF4-FFF2-40B4-BE49-F238E27FC236}">
                  <a16:creationId xmlns:a16="http://schemas.microsoft.com/office/drawing/2014/main" id="{6801C608-7027-E488-29F9-9604EF577063}"/>
                </a:ext>
              </a:extLst>
            </p:cNvPr>
            <p:cNvSpPr/>
            <p:nvPr/>
          </p:nvSpPr>
          <p:spPr>
            <a:xfrm>
              <a:off x="-576225" y="941750"/>
              <a:ext cx="62200" cy="55300"/>
            </a:xfrm>
            <a:custGeom>
              <a:avLst/>
              <a:gdLst/>
              <a:ahLst/>
              <a:cxnLst/>
              <a:rect l="l" t="t" r="r" b="b"/>
              <a:pathLst>
                <a:path w="2488" h="2212" extrusionOk="0">
                  <a:moveTo>
                    <a:pt x="2488" y="1"/>
                  </a:moveTo>
                  <a:lnTo>
                    <a:pt x="2488" y="1"/>
                  </a:lnTo>
                  <a:cubicBezTo>
                    <a:pt x="2113" y="389"/>
                    <a:pt x="1901" y="504"/>
                    <a:pt x="1505" y="504"/>
                  </a:cubicBezTo>
                  <a:cubicBezTo>
                    <a:pt x="1451" y="504"/>
                    <a:pt x="1394" y="502"/>
                    <a:pt x="1332" y="498"/>
                  </a:cubicBezTo>
                  <a:cubicBezTo>
                    <a:pt x="779" y="979"/>
                    <a:pt x="1" y="1701"/>
                    <a:pt x="81" y="2062"/>
                  </a:cubicBezTo>
                  <a:cubicBezTo>
                    <a:pt x="104" y="2153"/>
                    <a:pt x="204" y="2211"/>
                    <a:pt x="364" y="2211"/>
                  </a:cubicBezTo>
                  <a:cubicBezTo>
                    <a:pt x="750" y="2211"/>
                    <a:pt x="1484" y="1871"/>
                    <a:pt x="2319" y="843"/>
                  </a:cubicBezTo>
                  <a:lnTo>
                    <a:pt x="2488" y="1"/>
                  </a:ln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1931;p38">
              <a:extLst>
                <a:ext uri="{FF2B5EF4-FFF2-40B4-BE49-F238E27FC236}">
                  <a16:creationId xmlns:a16="http://schemas.microsoft.com/office/drawing/2014/main" id="{2F0DF801-4411-0A1D-1EE5-5B75A9216577}"/>
                </a:ext>
              </a:extLst>
            </p:cNvPr>
            <p:cNvSpPr/>
            <p:nvPr/>
          </p:nvSpPr>
          <p:spPr>
            <a:xfrm>
              <a:off x="-529100" y="622050"/>
              <a:ext cx="257725" cy="308900"/>
            </a:xfrm>
            <a:custGeom>
              <a:avLst/>
              <a:gdLst/>
              <a:ahLst/>
              <a:cxnLst/>
              <a:rect l="l" t="t" r="r" b="b"/>
              <a:pathLst>
                <a:path w="10309" h="12356" extrusionOk="0">
                  <a:moveTo>
                    <a:pt x="2847" y="0"/>
                  </a:moveTo>
                  <a:cubicBezTo>
                    <a:pt x="1707" y="0"/>
                    <a:pt x="761" y="883"/>
                    <a:pt x="683" y="2031"/>
                  </a:cubicBezTo>
                  <a:lnTo>
                    <a:pt x="1" y="12355"/>
                  </a:lnTo>
                  <a:lnTo>
                    <a:pt x="1" y="12355"/>
                  </a:lnTo>
                  <a:lnTo>
                    <a:pt x="811" y="12339"/>
                  </a:lnTo>
                  <a:lnTo>
                    <a:pt x="3378" y="4125"/>
                  </a:lnTo>
                  <a:cubicBezTo>
                    <a:pt x="3378" y="4125"/>
                    <a:pt x="4103" y="4176"/>
                    <a:pt x="5152" y="4176"/>
                  </a:cubicBezTo>
                  <a:cubicBezTo>
                    <a:pt x="6607" y="4176"/>
                    <a:pt x="8686" y="4078"/>
                    <a:pt x="10309" y="3612"/>
                  </a:cubicBezTo>
                  <a:lnTo>
                    <a:pt x="9314" y="267"/>
                  </a:lnTo>
                  <a:lnTo>
                    <a:pt x="2937" y="2"/>
                  </a:lnTo>
                  <a:cubicBezTo>
                    <a:pt x="2907" y="1"/>
                    <a:pt x="2877" y="0"/>
                    <a:pt x="2847"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1932;p38">
              <a:extLst>
                <a:ext uri="{FF2B5EF4-FFF2-40B4-BE49-F238E27FC236}">
                  <a16:creationId xmlns:a16="http://schemas.microsoft.com/office/drawing/2014/main" id="{A6B5649B-2E14-6A1F-BB66-DDF104D52330}"/>
                </a:ext>
              </a:extLst>
            </p:cNvPr>
            <p:cNvSpPr/>
            <p:nvPr/>
          </p:nvSpPr>
          <p:spPr>
            <a:xfrm>
              <a:off x="-529300" y="1053050"/>
              <a:ext cx="69825" cy="78250"/>
            </a:xfrm>
            <a:custGeom>
              <a:avLst/>
              <a:gdLst/>
              <a:ahLst/>
              <a:cxnLst/>
              <a:rect l="l" t="t" r="r" b="b"/>
              <a:pathLst>
                <a:path w="2793" h="3130" extrusionOk="0">
                  <a:moveTo>
                    <a:pt x="2046" y="819"/>
                  </a:moveTo>
                  <a:cubicBezTo>
                    <a:pt x="2046" y="819"/>
                    <a:pt x="1" y="2319"/>
                    <a:pt x="97" y="2808"/>
                  </a:cubicBezTo>
                  <a:cubicBezTo>
                    <a:pt x="161" y="3129"/>
                    <a:pt x="1148" y="3097"/>
                    <a:pt x="2383" y="1693"/>
                  </a:cubicBezTo>
                  <a:lnTo>
                    <a:pt x="2792" y="41"/>
                  </a:lnTo>
                  <a:lnTo>
                    <a:pt x="2207"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1933;p38">
              <a:extLst>
                <a:ext uri="{FF2B5EF4-FFF2-40B4-BE49-F238E27FC236}">
                  <a16:creationId xmlns:a16="http://schemas.microsoft.com/office/drawing/2014/main" id="{0355CECA-CC90-A52C-247A-FE2003676D59}"/>
                </a:ext>
              </a:extLst>
            </p:cNvPr>
            <p:cNvSpPr/>
            <p:nvPr/>
          </p:nvSpPr>
          <p:spPr>
            <a:xfrm>
              <a:off x="-528900" y="1074925"/>
              <a:ext cx="64400" cy="52700"/>
            </a:xfrm>
            <a:custGeom>
              <a:avLst/>
              <a:gdLst/>
              <a:ahLst/>
              <a:cxnLst/>
              <a:rect l="l" t="t" r="r" b="b"/>
              <a:pathLst>
                <a:path w="2576" h="2108" extrusionOk="0">
                  <a:moveTo>
                    <a:pt x="2576" y="0"/>
                  </a:moveTo>
                  <a:lnTo>
                    <a:pt x="2576" y="0"/>
                  </a:lnTo>
                  <a:cubicBezTo>
                    <a:pt x="2220" y="330"/>
                    <a:pt x="1748" y="483"/>
                    <a:pt x="1504" y="483"/>
                  </a:cubicBezTo>
                  <a:cubicBezTo>
                    <a:pt x="1446" y="483"/>
                    <a:pt x="1400" y="474"/>
                    <a:pt x="1373" y="457"/>
                  </a:cubicBezTo>
                  <a:cubicBezTo>
                    <a:pt x="795" y="906"/>
                    <a:pt x="1" y="1572"/>
                    <a:pt x="81" y="1941"/>
                  </a:cubicBezTo>
                  <a:cubicBezTo>
                    <a:pt x="101" y="2042"/>
                    <a:pt x="211" y="2108"/>
                    <a:pt x="390" y="2108"/>
                  </a:cubicBezTo>
                  <a:cubicBezTo>
                    <a:pt x="784" y="2108"/>
                    <a:pt x="1513" y="1791"/>
                    <a:pt x="2367" y="826"/>
                  </a:cubicBezTo>
                  <a:lnTo>
                    <a:pt x="2576" y="0"/>
                  </a:ln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1934;p38">
              <a:extLst>
                <a:ext uri="{FF2B5EF4-FFF2-40B4-BE49-F238E27FC236}">
                  <a16:creationId xmlns:a16="http://schemas.microsoft.com/office/drawing/2014/main" id="{C6D33AC5-FB26-8697-A37A-D03EBD3884BE}"/>
                </a:ext>
              </a:extLst>
            </p:cNvPr>
            <p:cNvSpPr/>
            <p:nvPr/>
          </p:nvSpPr>
          <p:spPr>
            <a:xfrm>
              <a:off x="-477550" y="592600"/>
              <a:ext cx="337525" cy="471700"/>
            </a:xfrm>
            <a:custGeom>
              <a:avLst/>
              <a:gdLst/>
              <a:ahLst/>
              <a:cxnLst/>
              <a:rect l="l" t="t" r="r" b="b"/>
              <a:pathLst>
                <a:path w="13501" h="18868" extrusionOk="0">
                  <a:moveTo>
                    <a:pt x="9338" y="1"/>
                  </a:moveTo>
                  <a:lnTo>
                    <a:pt x="6546" y="1212"/>
                  </a:lnTo>
                  <a:lnTo>
                    <a:pt x="3634" y="4758"/>
                  </a:lnTo>
                  <a:cubicBezTo>
                    <a:pt x="2792" y="5440"/>
                    <a:pt x="2215" y="6402"/>
                    <a:pt x="2030" y="7469"/>
                  </a:cubicBezTo>
                  <a:lnTo>
                    <a:pt x="1" y="18868"/>
                  </a:lnTo>
                  <a:lnTo>
                    <a:pt x="658" y="18868"/>
                  </a:lnTo>
                  <a:lnTo>
                    <a:pt x="5215" y="8367"/>
                  </a:lnTo>
                  <a:cubicBezTo>
                    <a:pt x="13501" y="4317"/>
                    <a:pt x="9338" y="1"/>
                    <a:pt x="9338" y="1"/>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1935;p38">
              <a:extLst>
                <a:ext uri="{FF2B5EF4-FFF2-40B4-BE49-F238E27FC236}">
                  <a16:creationId xmlns:a16="http://schemas.microsoft.com/office/drawing/2014/main" id="{20AEFF33-1C20-30AB-5854-D0C0B8454763}"/>
                </a:ext>
              </a:extLst>
            </p:cNvPr>
            <p:cNvSpPr/>
            <p:nvPr/>
          </p:nvSpPr>
          <p:spPr>
            <a:xfrm>
              <a:off x="-498000" y="405700"/>
              <a:ext cx="260125" cy="239450"/>
            </a:xfrm>
            <a:custGeom>
              <a:avLst/>
              <a:gdLst/>
              <a:ahLst/>
              <a:cxnLst/>
              <a:rect l="l" t="t" r="r" b="b"/>
              <a:pathLst>
                <a:path w="10405" h="9578" extrusionOk="0">
                  <a:moveTo>
                    <a:pt x="4420" y="1"/>
                  </a:moveTo>
                  <a:lnTo>
                    <a:pt x="2375" y="827"/>
                  </a:lnTo>
                  <a:lnTo>
                    <a:pt x="0" y="2864"/>
                  </a:lnTo>
                  <a:lnTo>
                    <a:pt x="5303" y="9290"/>
                  </a:lnTo>
                  <a:cubicBezTo>
                    <a:pt x="5422" y="9472"/>
                    <a:pt x="5631" y="9577"/>
                    <a:pt x="5842" y="9577"/>
                  </a:cubicBezTo>
                  <a:cubicBezTo>
                    <a:pt x="5928" y="9577"/>
                    <a:pt x="6015" y="9560"/>
                    <a:pt x="6097" y="9522"/>
                  </a:cubicBezTo>
                  <a:lnTo>
                    <a:pt x="9939" y="7677"/>
                  </a:lnTo>
                  <a:cubicBezTo>
                    <a:pt x="10308" y="7493"/>
                    <a:pt x="10405" y="7020"/>
                    <a:pt x="10140" y="6715"/>
                  </a:cubicBezTo>
                  <a:lnTo>
                    <a:pt x="4420" y="1"/>
                  </a:ln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1936;p38">
              <a:extLst>
                <a:ext uri="{FF2B5EF4-FFF2-40B4-BE49-F238E27FC236}">
                  <a16:creationId xmlns:a16="http://schemas.microsoft.com/office/drawing/2014/main" id="{544DE4A1-9883-FA16-A19E-F1987F5B78D0}"/>
                </a:ext>
              </a:extLst>
            </p:cNvPr>
            <p:cNvSpPr/>
            <p:nvPr/>
          </p:nvSpPr>
          <p:spPr>
            <a:xfrm>
              <a:off x="-451675" y="381625"/>
              <a:ext cx="55775" cy="48575"/>
            </a:xfrm>
            <a:custGeom>
              <a:avLst/>
              <a:gdLst/>
              <a:ahLst/>
              <a:cxnLst/>
              <a:rect l="l" t="t" r="r" b="b"/>
              <a:pathLst>
                <a:path w="2231" h="1943" extrusionOk="0">
                  <a:moveTo>
                    <a:pt x="2230" y="1"/>
                  </a:moveTo>
                  <a:lnTo>
                    <a:pt x="1236" y="145"/>
                  </a:lnTo>
                  <a:lnTo>
                    <a:pt x="0" y="923"/>
                  </a:lnTo>
                  <a:lnTo>
                    <a:pt x="770" y="1942"/>
                  </a:lnTo>
                  <a:lnTo>
                    <a:pt x="2230" y="1"/>
                  </a:ln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1937;p38">
              <a:extLst>
                <a:ext uri="{FF2B5EF4-FFF2-40B4-BE49-F238E27FC236}">
                  <a16:creationId xmlns:a16="http://schemas.microsoft.com/office/drawing/2014/main" id="{7BD9382F-2215-FA3C-6BBD-6D5195563EDD}"/>
                </a:ext>
              </a:extLst>
            </p:cNvPr>
            <p:cNvSpPr/>
            <p:nvPr/>
          </p:nvSpPr>
          <p:spPr>
            <a:xfrm>
              <a:off x="-451675" y="404700"/>
              <a:ext cx="13050" cy="21675"/>
            </a:xfrm>
            <a:custGeom>
              <a:avLst/>
              <a:gdLst/>
              <a:ahLst/>
              <a:cxnLst/>
              <a:rect l="l" t="t" r="r" b="b"/>
              <a:pathLst>
                <a:path w="522" h="867" extrusionOk="0">
                  <a:moveTo>
                    <a:pt x="0" y="0"/>
                  </a:moveTo>
                  <a:lnTo>
                    <a:pt x="89" y="867"/>
                  </a:lnTo>
                  <a:lnTo>
                    <a:pt x="522" y="682"/>
                  </a:lnTo>
                  <a:lnTo>
                    <a:pt x="0" y="0"/>
                  </a:lnTo>
                  <a:close/>
                </a:path>
              </a:pathLst>
            </a:custGeom>
            <a:solidFill>
              <a:srgbClr val="E0DED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1938;p38">
              <a:extLst>
                <a:ext uri="{FF2B5EF4-FFF2-40B4-BE49-F238E27FC236}">
                  <a16:creationId xmlns:a16="http://schemas.microsoft.com/office/drawing/2014/main" id="{F11F7E6C-EDA8-3335-B3DE-866B84CF93B1}"/>
                </a:ext>
              </a:extLst>
            </p:cNvPr>
            <p:cNvSpPr/>
            <p:nvPr/>
          </p:nvSpPr>
          <p:spPr>
            <a:xfrm>
              <a:off x="-510850" y="276350"/>
              <a:ext cx="63200" cy="54975"/>
            </a:xfrm>
            <a:custGeom>
              <a:avLst/>
              <a:gdLst/>
              <a:ahLst/>
              <a:cxnLst/>
              <a:rect l="l" t="t" r="r" b="b"/>
              <a:pathLst>
                <a:path w="2528" h="2199" extrusionOk="0">
                  <a:moveTo>
                    <a:pt x="1437" y="1"/>
                  </a:moveTo>
                  <a:cubicBezTo>
                    <a:pt x="570" y="1"/>
                    <a:pt x="1" y="907"/>
                    <a:pt x="386" y="1685"/>
                  </a:cubicBezTo>
                  <a:lnTo>
                    <a:pt x="635" y="2198"/>
                  </a:lnTo>
                  <a:lnTo>
                    <a:pt x="2528" y="2198"/>
                  </a:lnTo>
                  <a:lnTo>
                    <a:pt x="2528"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1939;p38">
              <a:extLst>
                <a:ext uri="{FF2B5EF4-FFF2-40B4-BE49-F238E27FC236}">
                  <a16:creationId xmlns:a16="http://schemas.microsoft.com/office/drawing/2014/main" id="{A89E156E-F729-C360-EEC9-71F910D9EC64}"/>
                </a:ext>
              </a:extLst>
            </p:cNvPr>
            <p:cNvSpPr/>
            <p:nvPr/>
          </p:nvSpPr>
          <p:spPr>
            <a:xfrm>
              <a:off x="-458700" y="327300"/>
              <a:ext cx="58175" cy="102900"/>
            </a:xfrm>
            <a:custGeom>
              <a:avLst/>
              <a:gdLst/>
              <a:ahLst/>
              <a:cxnLst/>
              <a:rect l="l" t="t" r="r" b="b"/>
              <a:pathLst>
                <a:path w="2327" h="4116" extrusionOk="0">
                  <a:moveTo>
                    <a:pt x="1051" y="4115"/>
                  </a:moveTo>
                  <a:lnTo>
                    <a:pt x="2327" y="3072"/>
                  </a:lnTo>
                  <a:lnTo>
                    <a:pt x="1565" y="72"/>
                  </a:lnTo>
                  <a:lnTo>
                    <a:pt x="1"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1940;p38">
              <a:extLst>
                <a:ext uri="{FF2B5EF4-FFF2-40B4-BE49-F238E27FC236}">
                  <a16:creationId xmlns:a16="http://schemas.microsoft.com/office/drawing/2014/main" id="{C9CB96D3-B250-CB7D-BF12-EC69633BBDB1}"/>
                </a:ext>
              </a:extLst>
            </p:cNvPr>
            <p:cNvSpPr/>
            <p:nvPr/>
          </p:nvSpPr>
          <p:spPr>
            <a:xfrm>
              <a:off x="-443850" y="384450"/>
              <a:ext cx="23075" cy="12850"/>
            </a:xfrm>
            <a:custGeom>
              <a:avLst/>
              <a:gdLst/>
              <a:ahLst/>
              <a:cxnLst/>
              <a:rect l="l" t="t" r="r" b="b"/>
              <a:pathLst>
                <a:path w="923" h="514" extrusionOk="0">
                  <a:moveTo>
                    <a:pt x="0" y="0"/>
                  </a:moveTo>
                  <a:lnTo>
                    <a:pt x="923" y="32"/>
                  </a:lnTo>
                  <a:lnTo>
                    <a:pt x="129" y="514"/>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1941;p38">
              <a:extLst>
                <a:ext uri="{FF2B5EF4-FFF2-40B4-BE49-F238E27FC236}">
                  <a16:creationId xmlns:a16="http://schemas.microsoft.com/office/drawing/2014/main" id="{6E00D50C-CE42-58D3-B1B0-7734D6F6FE61}"/>
                </a:ext>
              </a:extLst>
            </p:cNvPr>
            <p:cNvSpPr/>
            <p:nvPr/>
          </p:nvSpPr>
          <p:spPr>
            <a:xfrm>
              <a:off x="-495000" y="285775"/>
              <a:ext cx="75625" cy="99500"/>
            </a:xfrm>
            <a:custGeom>
              <a:avLst/>
              <a:gdLst/>
              <a:ahLst/>
              <a:cxnLst/>
              <a:rect l="l" t="t" r="r" b="b"/>
              <a:pathLst>
                <a:path w="3025" h="3980" extrusionOk="0">
                  <a:moveTo>
                    <a:pt x="442" y="3979"/>
                  </a:moveTo>
                  <a:lnTo>
                    <a:pt x="3025" y="3979"/>
                  </a:lnTo>
                  <a:lnTo>
                    <a:pt x="3025" y="426"/>
                  </a:lnTo>
                  <a:cubicBezTo>
                    <a:pt x="3025" y="185"/>
                    <a:pt x="2840" y="1"/>
                    <a:pt x="2600" y="1"/>
                  </a:cubicBezTo>
                  <a:lnTo>
                    <a:pt x="273" y="1"/>
                  </a:lnTo>
                  <a:cubicBezTo>
                    <a:pt x="129" y="1"/>
                    <a:pt x="17" y="105"/>
                    <a:pt x="17" y="249"/>
                  </a:cubicBezTo>
                  <a:lnTo>
                    <a:pt x="17" y="3546"/>
                  </a:lnTo>
                  <a:cubicBezTo>
                    <a:pt x="1" y="3779"/>
                    <a:pt x="201" y="3979"/>
                    <a:pt x="442" y="397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1" name="Google Shape;1942;p38">
              <a:extLst>
                <a:ext uri="{FF2B5EF4-FFF2-40B4-BE49-F238E27FC236}">
                  <a16:creationId xmlns:a16="http://schemas.microsoft.com/office/drawing/2014/main" id="{631CC6D2-22ED-D7BB-CB4B-FE060AA15EC6}"/>
                </a:ext>
              </a:extLst>
            </p:cNvPr>
            <p:cNvSpPr/>
            <p:nvPr/>
          </p:nvSpPr>
          <p:spPr>
            <a:xfrm>
              <a:off x="-494800" y="266325"/>
              <a:ext cx="91075" cy="80850"/>
            </a:xfrm>
            <a:custGeom>
              <a:avLst/>
              <a:gdLst/>
              <a:ahLst/>
              <a:cxnLst/>
              <a:rect l="l" t="t" r="r" b="b"/>
              <a:pathLst>
                <a:path w="3643" h="3234" extrusionOk="0">
                  <a:moveTo>
                    <a:pt x="1019" y="0"/>
                  </a:moveTo>
                  <a:cubicBezTo>
                    <a:pt x="1" y="0"/>
                    <a:pt x="97" y="843"/>
                    <a:pt x="97" y="843"/>
                  </a:cubicBezTo>
                  <a:cubicBezTo>
                    <a:pt x="97" y="2015"/>
                    <a:pt x="1508" y="2157"/>
                    <a:pt x="2194" y="2157"/>
                  </a:cubicBezTo>
                  <a:cubicBezTo>
                    <a:pt x="2414" y="2157"/>
                    <a:pt x="2560" y="2142"/>
                    <a:pt x="2560" y="2142"/>
                  </a:cubicBezTo>
                  <a:lnTo>
                    <a:pt x="2688" y="3233"/>
                  </a:lnTo>
                  <a:lnTo>
                    <a:pt x="3330" y="3233"/>
                  </a:lnTo>
                  <a:cubicBezTo>
                    <a:pt x="3330" y="3233"/>
                    <a:pt x="3562" y="1749"/>
                    <a:pt x="3586" y="1244"/>
                  </a:cubicBezTo>
                  <a:cubicBezTo>
                    <a:pt x="3643" y="562"/>
                    <a:pt x="3025" y="0"/>
                    <a:pt x="2343"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 name="Google Shape;1943;p38">
              <a:extLst>
                <a:ext uri="{FF2B5EF4-FFF2-40B4-BE49-F238E27FC236}">
                  <a16:creationId xmlns:a16="http://schemas.microsoft.com/office/drawing/2014/main" id="{3F0B6202-11C2-FE2C-EA40-E7530B0B486E}"/>
                </a:ext>
              </a:extLst>
            </p:cNvPr>
            <p:cNvSpPr/>
            <p:nvPr/>
          </p:nvSpPr>
          <p:spPr>
            <a:xfrm>
              <a:off x="-434825" y="327700"/>
              <a:ext cx="33500" cy="33700"/>
            </a:xfrm>
            <a:custGeom>
              <a:avLst/>
              <a:gdLst/>
              <a:ahLst/>
              <a:cxnLst/>
              <a:rect l="l" t="t" r="r" b="b"/>
              <a:pathLst>
                <a:path w="1340" h="1348" extrusionOk="0">
                  <a:moveTo>
                    <a:pt x="1340" y="674"/>
                  </a:moveTo>
                  <a:cubicBezTo>
                    <a:pt x="1340" y="1051"/>
                    <a:pt x="1043" y="1348"/>
                    <a:pt x="674" y="1348"/>
                  </a:cubicBezTo>
                  <a:cubicBezTo>
                    <a:pt x="297" y="1348"/>
                    <a:pt x="0" y="1051"/>
                    <a:pt x="0" y="674"/>
                  </a:cubicBezTo>
                  <a:cubicBezTo>
                    <a:pt x="0" y="305"/>
                    <a:pt x="297" y="0"/>
                    <a:pt x="674" y="0"/>
                  </a:cubicBezTo>
                  <a:cubicBezTo>
                    <a:pt x="1043" y="0"/>
                    <a:pt x="1340" y="305"/>
                    <a:pt x="1340" y="674"/>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1944;p38">
              <a:extLst>
                <a:ext uri="{FF2B5EF4-FFF2-40B4-BE49-F238E27FC236}">
                  <a16:creationId xmlns:a16="http://schemas.microsoft.com/office/drawing/2014/main" id="{3D9831A6-3203-E6EB-4C19-66FB33294A42}"/>
                </a:ext>
              </a:extLst>
            </p:cNvPr>
            <p:cNvSpPr/>
            <p:nvPr/>
          </p:nvSpPr>
          <p:spPr>
            <a:xfrm>
              <a:off x="-432425" y="381625"/>
              <a:ext cx="44950" cy="48575"/>
            </a:xfrm>
            <a:custGeom>
              <a:avLst/>
              <a:gdLst/>
              <a:ahLst/>
              <a:cxnLst/>
              <a:rect l="l" t="t" r="r" b="b"/>
              <a:pathLst>
                <a:path w="1798" h="1943" extrusionOk="0">
                  <a:moveTo>
                    <a:pt x="1460" y="1"/>
                  </a:moveTo>
                  <a:lnTo>
                    <a:pt x="113" y="843"/>
                  </a:lnTo>
                  <a:lnTo>
                    <a:pt x="0" y="1942"/>
                  </a:lnTo>
                  <a:lnTo>
                    <a:pt x="1797" y="964"/>
                  </a:lnTo>
                  <a:lnTo>
                    <a:pt x="1460" y="1"/>
                  </a:ln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 name="Google Shape;1945;p38">
              <a:extLst>
                <a:ext uri="{FF2B5EF4-FFF2-40B4-BE49-F238E27FC236}">
                  <a16:creationId xmlns:a16="http://schemas.microsoft.com/office/drawing/2014/main" id="{7EB0DFB4-B34B-E82B-6229-5C2A2F96CD91}"/>
                </a:ext>
              </a:extLst>
            </p:cNvPr>
            <p:cNvSpPr/>
            <p:nvPr/>
          </p:nvSpPr>
          <p:spPr>
            <a:xfrm>
              <a:off x="-429625" y="381625"/>
              <a:ext cx="42150" cy="44750"/>
            </a:xfrm>
            <a:custGeom>
              <a:avLst/>
              <a:gdLst/>
              <a:ahLst/>
              <a:cxnLst/>
              <a:rect l="l" t="t" r="r" b="b"/>
              <a:pathLst>
                <a:path w="1686" h="1790" extrusionOk="0">
                  <a:moveTo>
                    <a:pt x="1348" y="1"/>
                  </a:moveTo>
                  <a:lnTo>
                    <a:pt x="1" y="843"/>
                  </a:lnTo>
                  <a:lnTo>
                    <a:pt x="402" y="1790"/>
                  </a:lnTo>
                  <a:lnTo>
                    <a:pt x="1685" y="964"/>
                  </a:lnTo>
                  <a:lnTo>
                    <a:pt x="1348" y="1"/>
                  </a:lnTo>
                  <a:close/>
                </a:path>
              </a:pathLst>
            </a:custGeom>
            <a:solidFill>
              <a:srgbClr val="E0DED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 name="Google Shape;1946;p38">
              <a:extLst>
                <a:ext uri="{FF2B5EF4-FFF2-40B4-BE49-F238E27FC236}">
                  <a16:creationId xmlns:a16="http://schemas.microsoft.com/office/drawing/2014/main" id="{1EA58C93-C079-6DBE-7A80-59BE491A5983}"/>
                </a:ext>
              </a:extLst>
            </p:cNvPr>
            <p:cNvSpPr/>
            <p:nvPr/>
          </p:nvSpPr>
          <p:spPr>
            <a:xfrm>
              <a:off x="-521075" y="940550"/>
              <a:ext cx="58600" cy="438000"/>
            </a:xfrm>
            <a:custGeom>
              <a:avLst/>
              <a:gdLst/>
              <a:ahLst/>
              <a:cxnLst/>
              <a:rect l="l" t="t" r="r" b="b"/>
              <a:pathLst>
                <a:path w="2344" h="17520" extrusionOk="0">
                  <a:moveTo>
                    <a:pt x="2014" y="0"/>
                  </a:moveTo>
                  <a:cubicBezTo>
                    <a:pt x="1854" y="0"/>
                    <a:pt x="1725" y="121"/>
                    <a:pt x="1701" y="273"/>
                  </a:cubicBezTo>
                  <a:lnTo>
                    <a:pt x="17" y="17183"/>
                  </a:lnTo>
                  <a:cubicBezTo>
                    <a:pt x="1" y="17367"/>
                    <a:pt x="145" y="17520"/>
                    <a:pt x="330" y="17520"/>
                  </a:cubicBezTo>
                  <a:cubicBezTo>
                    <a:pt x="490" y="17520"/>
                    <a:pt x="618" y="17408"/>
                    <a:pt x="643" y="17247"/>
                  </a:cubicBezTo>
                  <a:lnTo>
                    <a:pt x="2327" y="337"/>
                  </a:lnTo>
                  <a:cubicBezTo>
                    <a:pt x="2343" y="153"/>
                    <a:pt x="2199" y="0"/>
                    <a:pt x="2014" y="0"/>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Google Shape;1947;p38">
              <a:extLst>
                <a:ext uri="{FF2B5EF4-FFF2-40B4-BE49-F238E27FC236}">
                  <a16:creationId xmlns:a16="http://schemas.microsoft.com/office/drawing/2014/main" id="{15B3C604-FF4C-13D2-8468-C3A690279AED}"/>
                </a:ext>
              </a:extLst>
            </p:cNvPr>
            <p:cNvSpPr/>
            <p:nvPr/>
          </p:nvSpPr>
          <p:spPr>
            <a:xfrm>
              <a:off x="-328150" y="860325"/>
              <a:ext cx="58800" cy="438025"/>
            </a:xfrm>
            <a:custGeom>
              <a:avLst/>
              <a:gdLst/>
              <a:ahLst/>
              <a:cxnLst/>
              <a:rect l="l" t="t" r="r" b="b"/>
              <a:pathLst>
                <a:path w="2352" h="17521" extrusionOk="0">
                  <a:moveTo>
                    <a:pt x="2022" y="1"/>
                  </a:moveTo>
                  <a:cubicBezTo>
                    <a:pt x="1862" y="1"/>
                    <a:pt x="1725" y="121"/>
                    <a:pt x="1709" y="274"/>
                  </a:cubicBezTo>
                  <a:lnTo>
                    <a:pt x="25" y="17183"/>
                  </a:lnTo>
                  <a:cubicBezTo>
                    <a:pt x="1" y="17368"/>
                    <a:pt x="153" y="17520"/>
                    <a:pt x="338" y="17520"/>
                  </a:cubicBezTo>
                  <a:cubicBezTo>
                    <a:pt x="498" y="17520"/>
                    <a:pt x="634" y="17408"/>
                    <a:pt x="642" y="17247"/>
                  </a:cubicBezTo>
                  <a:lnTo>
                    <a:pt x="2327" y="338"/>
                  </a:lnTo>
                  <a:cubicBezTo>
                    <a:pt x="2351" y="153"/>
                    <a:pt x="2199" y="1"/>
                    <a:pt x="2022"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 name="Google Shape;1948;p38">
              <a:extLst>
                <a:ext uri="{FF2B5EF4-FFF2-40B4-BE49-F238E27FC236}">
                  <a16:creationId xmlns:a16="http://schemas.microsoft.com/office/drawing/2014/main" id="{20E00FBB-146E-759C-8287-F2C0C383B885}"/>
                </a:ext>
              </a:extLst>
            </p:cNvPr>
            <p:cNvSpPr/>
            <p:nvPr/>
          </p:nvSpPr>
          <p:spPr>
            <a:xfrm>
              <a:off x="-821875" y="802575"/>
              <a:ext cx="58575" cy="438200"/>
            </a:xfrm>
            <a:custGeom>
              <a:avLst/>
              <a:gdLst/>
              <a:ahLst/>
              <a:cxnLst/>
              <a:rect l="l" t="t" r="r" b="b"/>
              <a:pathLst>
                <a:path w="2343" h="17528" extrusionOk="0">
                  <a:moveTo>
                    <a:pt x="2014" y="1"/>
                  </a:moveTo>
                  <a:cubicBezTo>
                    <a:pt x="1853" y="1"/>
                    <a:pt x="1725" y="121"/>
                    <a:pt x="1701" y="281"/>
                  </a:cubicBezTo>
                  <a:lnTo>
                    <a:pt x="16" y="17183"/>
                  </a:lnTo>
                  <a:cubicBezTo>
                    <a:pt x="0" y="17368"/>
                    <a:pt x="145" y="17528"/>
                    <a:pt x="329" y="17528"/>
                  </a:cubicBezTo>
                  <a:cubicBezTo>
                    <a:pt x="490" y="17528"/>
                    <a:pt x="634" y="17400"/>
                    <a:pt x="642" y="17247"/>
                  </a:cubicBezTo>
                  <a:lnTo>
                    <a:pt x="2327" y="337"/>
                  </a:lnTo>
                  <a:cubicBezTo>
                    <a:pt x="2343" y="161"/>
                    <a:pt x="2198" y="1"/>
                    <a:pt x="2014"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1949;p38">
              <a:extLst>
                <a:ext uri="{FF2B5EF4-FFF2-40B4-BE49-F238E27FC236}">
                  <a16:creationId xmlns:a16="http://schemas.microsoft.com/office/drawing/2014/main" id="{91E7EFAD-46D6-1809-B016-82D6A64A242E}"/>
                </a:ext>
              </a:extLst>
            </p:cNvPr>
            <p:cNvSpPr/>
            <p:nvPr/>
          </p:nvSpPr>
          <p:spPr>
            <a:xfrm>
              <a:off x="-628750" y="722350"/>
              <a:ext cx="58775" cy="438225"/>
            </a:xfrm>
            <a:custGeom>
              <a:avLst/>
              <a:gdLst/>
              <a:ahLst/>
              <a:cxnLst/>
              <a:rect l="l" t="t" r="r" b="b"/>
              <a:pathLst>
                <a:path w="2351" h="17529" extrusionOk="0">
                  <a:moveTo>
                    <a:pt x="2022" y="1"/>
                  </a:moveTo>
                  <a:cubicBezTo>
                    <a:pt x="1861" y="1"/>
                    <a:pt x="1733" y="121"/>
                    <a:pt x="1709" y="282"/>
                  </a:cubicBezTo>
                  <a:lnTo>
                    <a:pt x="24" y="17183"/>
                  </a:lnTo>
                  <a:cubicBezTo>
                    <a:pt x="0" y="17368"/>
                    <a:pt x="153" y="17528"/>
                    <a:pt x="337" y="17528"/>
                  </a:cubicBezTo>
                  <a:cubicBezTo>
                    <a:pt x="498" y="17528"/>
                    <a:pt x="626" y="17408"/>
                    <a:pt x="642" y="17248"/>
                  </a:cubicBezTo>
                  <a:lnTo>
                    <a:pt x="2334" y="338"/>
                  </a:lnTo>
                  <a:cubicBezTo>
                    <a:pt x="2351" y="161"/>
                    <a:pt x="2198" y="1"/>
                    <a:pt x="2022"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 name="Google Shape;1950;p38">
              <a:extLst>
                <a:ext uri="{FF2B5EF4-FFF2-40B4-BE49-F238E27FC236}">
                  <a16:creationId xmlns:a16="http://schemas.microsoft.com/office/drawing/2014/main" id="{94467353-1E01-B764-4193-F3ADAAAE040C}"/>
                </a:ext>
              </a:extLst>
            </p:cNvPr>
            <p:cNvSpPr/>
            <p:nvPr/>
          </p:nvSpPr>
          <p:spPr>
            <a:xfrm>
              <a:off x="-897900" y="720000"/>
              <a:ext cx="696125" cy="366925"/>
            </a:xfrm>
            <a:custGeom>
              <a:avLst/>
              <a:gdLst/>
              <a:ahLst/>
              <a:cxnLst/>
              <a:rect l="l" t="t" r="r" b="b"/>
              <a:pathLst>
                <a:path w="27845" h="14677" extrusionOk="0">
                  <a:moveTo>
                    <a:pt x="13883" y="1"/>
                  </a:moveTo>
                  <a:cubicBezTo>
                    <a:pt x="10640" y="1"/>
                    <a:pt x="7401" y="717"/>
                    <a:pt x="4934" y="2148"/>
                  </a:cubicBezTo>
                  <a:cubicBezTo>
                    <a:pt x="1" y="5020"/>
                    <a:pt x="33" y="9665"/>
                    <a:pt x="4999" y="12528"/>
                  </a:cubicBezTo>
                  <a:cubicBezTo>
                    <a:pt x="7477" y="13960"/>
                    <a:pt x="10722" y="14676"/>
                    <a:pt x="13964" y="14676"/>
                  </a:cubicBezTo>
                  <a:cubicBezTo>
                    <a:pt x="17206" y="14676"/>
                    <a:pt x="20444" y="13960"/>
                    <a:pt x="22911" y="12528"/>
                  </a:cubicBezTo>
                  <a:cubicBezTo>
                    <a:pt x="27844" y="9673"/>
                    <a:pt x="27820" y="5020"/>
                    <a:pt x="22855" y="2148"/>
                  </a:cubicBezTo>
                  <a:cubicBezTo>
                    <a:pt x="20372" y="717"/>
                    <a:pt x="17125" y="1"/>
                    <a:pt x="13883" y="1"/>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 name="Google Shape;1951;p38">
              <a:extLst>
                <a:ext uri="{FF2B5EF4-FFF2-40B4-BE49-F238E27FC236}">
                  <a16:creationId xmlns:a16="http://schemas.microsoft.com/office/drawing/2014/main" id="{D155384F-0864-2DF2-D4B8-10D268D0F05D}"/>
                </a:ext>
              </a:extLst>
            </p:cNvPr>
            <p:cNvSpPr/>
            <p:nvPr/>
          </p:nvSpPr>
          <p:spPr>
            <a:xfrm>
              <a:off x="-897900" y="702750"/>
              <a:ext cx="696125" cy="366925"/>
            </a:xfrm>
            <a:custGeom>
              <a:avLst/>
              <a:gdLst/>
              <a:ahLst/>
              <a:cxnLst/>
              <a:rect l="l" t="t" r="r" b="b"/>
              <a:pathLst>
                <a:path w="27845" h="14677" extrusionOk="0">
                  <a:moveTo>
                    <a:pt x="13883" y="1"/>
                  </a:moveTo>
                  <a:cubicBezTo>
                    <a:pt x="10640" y="1"/>
                    <a:pt x="7401" y="717"/>
                    <a:pt x="4934" y="2149"/>
                  </a:cubicBezTo>
                  <a:cubicBezTo>
                    <a:pt x="1" y="5020"/>
                    <a:pt x="33" y="9657"/>
                    <a:pt x="4999" y="12529"/>
                  </a:cubicBezTo>
                  <a:cubicBezTo>
                    <a:pt x="7477" y="13960"/>
                    <a:pt x="10722" y="14676"/>
                    <a:pt x="13964" y="14676"/>
                  </a:cubicBezTo>
                  <a:cubicBezTo>
                    <a:pt x="17206" y="14676"/>
                    <a:pt x="20444" y="13960"/>
                    <a:pt x="22911" y="12529"/>
                  </a:cubicBezTo>
                  <a:cubicBezTo>
                    <a:pt x="27844" y="9657"/>
                    <a:pt x="27820" y="5020"/>
                    <a:pt x="22855" y="2149"/>
                  </a:cubicBezTo>
                  <a:cubicBezTo>
                    <a:pt x="20372" y="717"/>
                    <a:pt x="17125" y="1"/>
                    <a:pt x="13883" y="1"/>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 name="Google Shape;1952;p38">
              <a:extLst>
                <a:ext uri="{FF2B5EF4-FFF2-40B4-BE49-F238E27FC236}">
                  <a16:creationId xmlns:a16="http://schemas.microsoft.com/office/drawing/2014/main" id="{99868153-325C-E631-7E05-2F53A9ED8D04}"/>
                </a:ext>
              </a:extLst>
            </p:cNvPr>
            <p:cNvSpPr/>
            <p:nvPr/>
          </p:nvSpPr>
          <p:spPr>
            <a:xfrm>
              <a:off x="-907925" y="720375"/>
              <a:ext cx="250725" cy="157150"/>
            </a:xfrm>
            <a:custGeom>
              <a:avLst/>
              <a:gdLst/>
              <a:ahLst/>
              <a:cxnLst/>
              <a:rect l="l" t="t" r="r" b="b"/>
              <a:pathLst>
                <a:path w="10029" h="6286" extrusionOk="0">
                  <a:moveTo>
                    <a:pt x="5262" y="0"/>
                  </a:moveTo>
                  <a:cubicBezTo>
                    <a:pt x="5214" y="0"/>
                    <a:pt x="5168" y="14"/>
                    <a:pt x="5135" y="48"/>
                  </a:cubicBezTo>
                  <a:lnTo>
                    <a:pt x="113" y="4524"/>
                  </a:lnTo>
                  <a:cubicBezTo>
                    <a:pt x="1" y="4620"/>
                    <a:pt x="41" y="4813"/>
                    <a:pt x="177" y="4853"/>
                  </a:cubicBezTo>
                  <a:lnTo>
                    <a:pt x="4702" y="6273"/>
                  </a:lnTo>
                  <a:cubicBezTo>
                    <a:pt x="4727" y="6281"/>
                    <a:pt x="4751" y="6285"/>
                    <a:pt x="4775" y="6285"/>
                  </a:cubicBezTo>
                  <a:cubicBezTo>
                    <a:pt x="4821" y="6285"/>
                    <a:pt x="4863" y="6269"/>
                    <a:pt x="4894" y="6232"/>
                  </a:cubicBezTo>
                  <a:lnTo>
                    <a:pt x="9916" y="1764"/>
                  </a:lnTo>
                  <a:cubicBezTo>
                    <a:pt x="10028" y="1660"/>
                    <a:pt x="9988" y="1484"/>
                    <a:pt x="9852" y="1435"/>
                  </a:cubicBezTo>
                  <a:lnTo>
                    <a:pt x="5327" y="8"/>
                  </a:lnTo>
                  <a:cubicBezTo>
                    <a:pt x="5305" y="3"/>
                    <a:pt x="5284" y="0"/>
                    <a:pt x="5262"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1953;p38">
              <a:extLst>
                <a:ext uri="{FF2B5EF4-FFF2-40B4-BE49-F238E27FC236}">
                  <a16:creationId xmlns:a16="http://schemas.microsoft.com/office/drawing/2014/main" id="{80FC8C0D-B535-C1BE-62C0-E9156C0CCFB3}"/>
                </a:ext>
              </a:extLst>
            </p:cNvPr>
            <p:cNvSpPr/>
            <p:nvPr/>
          </p:nvSpPr>
          <p:spPr>
            <a:xfrm>
              <a:off x="-576025" y="660550"/>
              <a:ext cx="263350" cy="151525"/>
            </a:xfrm>
            <a:custGeom>
              <a:avLst/>
              <a:gdLst/>
              <a:ahLst/>
              <a:cxnLst/>
              <a:rect l="l" t="t" r="r" b="b"/>
              <a:pathLst>
                <a:path w="10534" h="6061" extrusionOk="0">
                  <a:moveTo>
                    <a:pt x="4409" y="0"/>
                  </a:moveTo>
                  <a:cubicBezTo>
                    <a:pt x="4385" y="0"/>
                    <a:pt x="4361" y="6"/>
                    <a:pt x="4341" y="18"/>
                  </a:cubicBezTo>
                  <a:lnTo>
                    <a:pt x="89" y="2417"/>
                  </a:lnTo>
                  <a:cubicBezTo>
                    <a:pt x="1" y="2465"/>
                    <a:pt x="1" y="2593"/>
                    <a:pt x="89" y="2641"/>
                  </a:cubicBezTo>
                  <a:lnTo>
                    <a:pt x="6057" y="6042"/>
                  </a:lnTo>
                  <a:cubicBezTo>
                    <a:pt x="6077" y="6055"/>
                    <a:pt x="6099" y="6061"/>
                    <a:pt x="6121" y="6061"/>
                  </a:cubicBezTo>
                  <a:cubicBezTo>
                    <a:pt x="6144" y="6061"/>
                    <a:pt x="6166" y="6055"/>
                    <a:pt x="6186" y="6042"/>
                  </a:cubicBezTo>
                  <a:lnTo>
                    <a:pt x="10437" y="3644"/>
                  </a:lnTo>
                  <a:cubicBezTo>
                    <a:pt x="10533" y="3596"/>
                    <a:pt x="10533" y="3468"/>
                    <a:pt x="10437" y="3419"/>
                  </a:cubicBezTo>
                  <a:lnTo>
                    <a:pt x="4477" y="18"/>
                  </a:lnTo>
                  <a:cubicBezTo>
                    <a:pt x="4457" y="6"/>
                    <a:pt x="4433" y="0"/>
                    <a:pt x="4409"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 name="Google Shape;1954;p38">
              <a:extLst>
                <a:ext uri="{FF2B5EF4-FFF2-40B4-BE49-F238E27FC236}">
                  <a16:creationId xmlns:a16="http://schemas.microsoft.com/office/drawing/2014/main" id="{E9D0F827-91A3-9D9A-D99E-7C1AB1A80D4E}"/>
                </a:ext>
              </a:extLst>
            </p:cNvPr>
            <p:cNvSpPr/>
            <p:nvPr/>
          </p:nvSpPr>
          <p:spPr>
            <a:xfrm>
              <a:off x="-1012400" y="716800"/>
              <a:ext cx="143425" cy="125700"/>
            </a:xfrm>
            <a:custGeom>
              <a:avLst/>
              <a:gdLst/>
              <a:ahLst/>
              <a:cxnLst/>
              <a:rect l="l" t="t" r="r" b="b"/>
              <a:pathLst>
                <a:path w="5737" h="5028" extrusionOk="0">
                  <a:moveTo>
                    <a:pt x="4090" y="0"/>
                  </a:moveTo>
                  <a:cubicBezTo>
                    <a:pt x="3196" y="0"/>
                    <a:pt x="1860" y="526"/>
                    <a:pt x="923" y="3231"/>
                  </a:cubicBezTo>
                  <a:cubicBezTo>
                    <a:pt x="674" y="3953"/>
                    <a:pt x="362" y="4539"/>
                    <a:pt x="1" y="5028"/>
                  </a:cubicBezTo>
                  <a:cubicBezTo>
                    <a:pt x="3450" y="3640"/>
                    <a:pt x="5736" y="1346"/>
                    <a:pt x="5086" y="271"/>
                  </a:cubicBezTo>
                  <a:cubicBezTo>
                    <a:pt x="5054" y="223"/>
                    <a:pt x="5014" y="191"/>
                    <a:pt x="4966" y="175"/>
                  </a:cubicBezTo>
                  <a:cubicBezTo>
                    <a:pt x="4826" y="114"/>
                    <a:pt x="4506" y="0"/>
                    <a:pt x="4090" y="0"/>
                  </a:cubicBez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 name="Google Shape;1955;p38">
              <a:extLst>
                <a:ext uri="{FF2B5EF4-FFF2-40B4-BE49-F238E27FC236}">
                  <a16:creationId xmlns:a16="http://schemas.microsoft.com/office/drawing/2014/main" id="{1AAD6953-62D2-365C-278D-9C5D97ACE9A8}"/>
                </a:ext>
              </a:extLst>
            </p:cNvPr>
            <p:cNvSpPr/>
            <p:nvPr/>
          </p:nvSpPr>
          <p:spPr>
            <a:xfrm>
              <a:off x="-1092425" y="713325"/>
              <a:ext cx="204800" cy="417175"/>
            </a:xfrm>
            <a:custGeom>
              <a:avLst/>
              <a:gdLst/>
              <a:ahLst/>
              <a:cxnLst/>
              <a:rect l="l" t="t" r="r" b="b"/>
              <a:pathLst>
                <a:path w="8192" h="16687" extrusionOk="0">
                  <a:moveTo>
                    <a:pt x="1734" y="1"/>
                  </a:moveTo>
                  <a:lnTo>
                    <a:pt x="7317" y="4156"/>
                  </a:lnTo>
                  <a:cubicBezTo>
                    <a:pt x="7983" y="4645"/>
                    <a:pt x="8191" y="5544"/>
                    <a:pt x="7814" y="6282"/>
                  </a:cubicBezTo>
                  <a:lnTo>
                    <a:pt x="2432" y="16686"/>
                  </a:lnTo>
                  <a:lnTo>
                    <a:pt x="1734" y="16526"/>
                  </a:lnTo>
                  <a:lnTo>
                    <a:pt x="4782" y="6402"/>
                  </a:lnTo>
                  <a:lnTo>
                    <a:pt x="1" y="321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 name="Google Shape;1956;p38">
              <a:extLst>
                <a:ext uri="{FF2B5EF4-FFF2-40B4-BE49-F238E27FC236}">
                  <a16:creationId xmlns:a16="http://schemas.microsoft.com/office/drawing/2014/main" id="{FBFF6CB9-E960-78E3-8A8A-DC8BAA07AED8}"/>
                </a:ext>
              </a:extLst>
            </p:cNvPr>
            <p:cNvSpPr/>
            <p:nvPr/>
          </p:nvSpPr>
          <p:spPr>
            <a:xfrm>
              <a:off x="-1092625" y="713325"/>
              <a:ext cx="146225" cy="148425"/>
            </a:xfrm>
            <a:custGeom>
              <a:avLst/>
              <a:gdLst/>
              <a:ahLst/>
              <a:cxnLst/>
              <a:rect l="l" t="t" r="r" b="b"/>
              <a:pathLst>
                <a:path w="5849" h="5937" extrusionOk="0">
                  <a:moveTo>
                    <a:pt x="5849" y="3049"/>
                  </a:moveTo>
                  <a:lnTo>
                    <a:pt x="1742" y="1"/>
                  </a:lnTo>
                  <a:lnTo>
                    <a:pt x="1" y="3202"/>
                  </a:lnTo>
                  <a:lnTo>
                    <a:pt x="4100" y="5937"/>
                  </a:lnTo>
                  <a:cubicBezTo>
                    <a:pt x="4589" y="4862"/>
                    <a:pt x="5135" y="3651"/>
                    <a:pt x="5849" y="304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1957;p38">
              <a:extLst>
                <a:ext uri="{FF2B5EF4-FFF2-40B4-BE49-F238E27FC236}">
                  <a16:creationId xmlns:a16="http://schemas.microsoft.com/office/drawing/2014/main" id="{5E39B2C5-5F77-256C-BB44-EE6C89B35AE7}"/>
                </a:ext>
              </a:extLst>
            </p:cNvPr>
            <p:cNvSpPr/>
            <p:nvPr/>
          </p:nvSpPr>
          <p:spPr>
            <a:xfrm>
              <a:off x="-1063925" y="1121025"/>
              <a:ext cx="49350" cy="104325"/>
            </a:xfrm>
            <a:custGeom>
              <a:avLst/>
              <a:gdLst/>
              <a:ahLst/>
              <a:cxnLst/>
              <a:rect l="l" t="t" r="r" b="b"/>
              <a:pathLst>
                <a:path w="1974" h="4173" extrusionOk="0">
                  <a:moveTo>
                    <a:pt x="658" y="1"/>
                  </a:moveTo>
                  <a:lnTo>
                    <a:pt x="225" y="498"/>
                  </a:lnTo>
                  <a:cubicBezTo>
                    <a:pt x="56" y="707"/>
                    <a:pt x="0" y="988"/>
                    <a:pt x="112" y="1244"/>
                  </a:cubicBezTo>
                  <a:lnTo>
                    <a:pt x="1107" y="3555"/>
                  </a:lnTo>
                  <a:cubicBezTo>
                    <a:pt x="1171" y="3707"/>
                    <a:pt x="1292" y="3835"/>
                    <a:pt x="1436" y="3908"/>
                  </a:cubicBezTo>
                  <a:lnTo>
                    <a:pt x="1973" y="4172"/>
                  </a:lnTo>
                  <a:lnTo>
                    <a:pt x="1572" y="3017"/>
                  </a:lnTo>
                  <a:lnTo>
                    <a:pt x="1275" y="370"/>
                  </a:lnTo>
                  <a:lnTo>
                    <a:pt x="658" y="1"/>
                  </a:ln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 name="Google Shape;1958;p38">
              <a:extLst>
                <a:ext uri="{FF2B5EF4-FFF2-40B4-BE49-F238E27FC236}">
                  <a16:creationId xmlns:a16="http://schemas.microsoft.com/office/drawing/2014/main" id="{7DF17478-2DC1-02E1-DC72-54A203D15791}"/>
                </a:ext>
              </a:extLst>
            </p:cNvPr>
            <p:cNvSpPr/>
            <p:nvPr/>
          </p:nvSpPr>
          <p:spPr>
            <a:xfrm>
              <a:off x="-1053900" y="1121450"/>
              <a:ext cx="29300" cy="75025"/>
            </a:xfrm>
            <a:custGeom>
              <a:avLst/>
              <a:gdLst/>
              <a:ahLst/>
              <a:cxnLst/>
              <a:rect l="l" t="t" r="r" b="b"/>
              <a:pathLst>
                <a:path w="1172" h="3001" extrusionOk="0">
                  <a:moveTo>
                    <a:pt x="1171" y="3000"/>
                  </a:moveTo>
                  <a:lnTo>
                    <a:pt x="0" y="305"/>
                  </a:lnTo>
                  <a:lnTo>
                    <a:pt x="265" y="0"/>
                  </a:lnTo>
                  <a:lnTo>
                    <a:pt x="874" y="353"/>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1959;p38">
              <a:extLst>
                <a:ext uri="{FF2B5EF4-FFF2-40B4-BE49-F238E27FC236}">
                  <a16:creationId xmlns:a16="http://schemas.microsoft.com/office/drawing/2014/main" id="{1F0CCE42-9571-2F83-A074-5B7F476210E2}"/>
                </a:ext>
              </a:extLst>
            </p:cNvPr>
            <p:cNvSpPr/>
            <p:nvPr/>
          </p:nvSpPr>
          <p:spPr>
            <a:xfrm>
              <a:off x="-1130725" y="716950"/>
              <a:ext cx="236875" cy="494950"/>
            </a:xfrm>
            <a:custGeom>
              <a:avLst/>
              <a:gdLst/>
              <a:ahLst/>
              <a:cxnLst/>
              <a:rect l="l" t="t" r="r" b="b"/>
              <a:pathLst>
                <a:path w="9475" h="19798" extrusionOk="0">
                  <a:moveTo>
                    <a:pt x="1" y="4196"/>
                  </a:moveTo>
                  <a:lnTo>
                    <a:pt x="4172" y="10124"/>
                  </a:lnTo>
                  <a:lnTo>
                    <a:pt x="8777" y="19798"/>
                  </a:lnTo>
                  <a:lnTo>
                    <a:pt x="9474" y="19798"/>
                  </a:lnTo>
                  <a:lnTo>
                    <a:pt x="6571" y="7926"/>
                  </a:lnTo>
                  <a:lnTo>
                    <a:pt x="2455"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1960;p38">
              <a:extLst>
                <a:ext uri="{FF2B5EF4-FFF2-40B4-BE49-F238E27FC236}">
                  <a16:creationId xmlns:a16="http://schemas.microsoft.com/office/drawing/2014/main" id="{6CA5456B-C401-1230-F5B7-470671BD1D03}"/>
                </a:ext>
              </a:extLst>
            </p:cNvPr>
            <p:cNvSpPr/>
            <p:nvPr/>
          </p:nvSpPr>
          <p:spPr>
            <a:xfrm>
              <a:off x="-915525" y="1211875"/>
              <a:ext cx="65000" cy="90275"/>
            </a:xfrm>
            <a:custGeom>
              <a:avLst/>
              <a:gdLst/>
              <a:ahLst/>
              <a:cxnLst/>
              <a:rect l="l" t="t" r="r" b="b"/>
              <a:pathLst>
                <a:path w="2600" h="3611" extrusionOk="0">
                  <a:moveTo>
                    <a:pt x="152" y="1"/>
                  </a:moveTo>
                  <a:lnTo>
                    <a:pt x="24" y="1140"/>
                  </a:lnTo>
                  <a:cubicBezTo>
                    <a:pt x="0" y="1284"/>
                    <a:pt x="56" y="1429"/>
                    <a:pt x="144" y="1541"/>
                  </a:cubicBezTo>
                  <a:lnTo>
                    <a:pt x="1637" y="3322"/>
                  </a:lnTo>
                  <a:cubicBezTo>
                    <a:pt x="1717" y="3410"/>
                    <a:pt x="1837" y="3482"/>
                    <a:pt x="1957" y="3506"/>
                  </a:cubicBezTo>
                  <a:lnTo>
                    <a:pt x="2599" y="3611"/>
                  </a:lnTo>
                  <a:lnTo>
                    <a:pt x="1885" y="2616"/>
                  </a:lnTo>
                  <a:lnTo>
                    <a:pt x="866" y="1"/>
                  </a:ln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1961;p38">
              <a:extLst>
                <a:ext uri="{FF2B5EF4-FFF2-40B4-BE49-F238E27FC236}">
                  <a16:creationId xmlns:a16="http://schemas.microsoft.com/office/drawing/2014/main" id="{385514DA-9852-7C95-3B12-2F64922607AB}"/>
                </a:ext>
              </a:extLst>
            </p:cNvPr>
            <p:cNvSpPr/>
            <p:nvPr/>
          </p:nvSpPr>
          <p:spPr>
            <a:xfrm>
              <a:off x="-912925" y="1211875"/>
              <a:ext cx="44550" cy="65800"/>
            </a:xfrm>
            <a:custGeom>
              <a:avLst/>
              <a:gdLst/>
              <a:ahLst/>
              <a:cxnLst/>
              <a:rect l="l" t="t" r="r" b="b"/>
              <a:pathLst>
                <a:path w="1782" h="2632" extrusionOk="0">
                  <a:moveTo>
                    <a:pt x="1781" y="2632"/>
                  </a:moveTo>
                  <a:lnTo>
                    <a:pt x="0" y="546"/>
                  </a:lnTo>
                  <a:lnTo>
                    <a:pt x="65" y="1"/>
                  </a:lnTo>
                  <a:lnTo>
                    <a:pt x="762"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 name="Google Shape;1962;p38">
              <a:extLst>
                <a:ext uri="{FF2B5EF4-FFF2-40B4-BE49-F238E27FC236}">
                  <a16:creationId xmlns:a16="http://schemas.microsoft.com/office/drawing/2014/main" id="{46AC39E6-B7A9-C216-7EA6-A5348B5BFBA5}"/>
                </a:ext>
              </a:extLst>
            </p:cNvPr>
            <p:cNvSpPr/>
            <p:nvPr/>
          </p:nvSpPr>
          <p:spPr>
            <a:xfrm>
              <a:off x="-1130725" y="716750"/>
              <a:ext cx="138600" cy="227425"/>
            </a:xfrm>
            <a:custGeom>
              <a:avLst/>
              <a:gdLst/>
              <a:ahLst/>
              <a:cxnLst/>
              <a:rect l="l" t="t" r="r" b="b"/>
              <a:pathLst>
                <a:path w="5544" h="9097" extrusionOk="0">
                  <a:moveTo>
                    <a:pt x="5544" y="5968"/>
                  </a:moveTo>
                  <a:lnTo>
                    <a:pt x="2447" y="0"/>
                  </a:lnTo>
                  <a:lnTo>
                    <a:pt x="1" y="4204"/>
                  </a:lnTo>
                  <a:lnTo>
                    <a:pt x="3442" y="9097"/>
                  </a:lnTo>
                  <a:cubicBezTo>
                    <a:pt x="3586" y="7573"/>
                    <a:pt x="4990" y="7452"/>
                    <a:pt x="5544" y="5968"/>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 name="Google Shape;1963;p38">
              <a:extLst>
                <a:ext uri="{FF2B5EF4-FFF2-40B4-BE49-F238E27FC236}">
                  <a16:creationId xmlns:a16="http://schemas.microsoft.com/office/drawing/2014/main" id="{00A83B00-DB79-52E6-588E-2E2DEC557E7C}"/>
                </a:ext>
              </a:extLst>
            </p:cNvPr>
            <p:cNvSpPr/>
            <p:nvPr/>
          </p:nvSpPr>
          <p:spPr>
            <a:xfrm>
              <a:off x="-1357050" y="380175"/>
              <a:ext cx="441250" cy="254450"/>
            </a:xfrm>
            <a:custGeom>
              <a:avLst/>
              <a:gdLst/>
              <a:ahLst/>
              <a:cxnLst/>
              <a:rect l="l" t="t" r="r" b="b"/>
              <a:pathLst>
                <a:path w="17650" h="10178" extrusionOk="0">
                  <a:moveTo>
                    <a:pt x="11423" y="0"/>
                  </a:moveTo>
                  <a:cubicBezTo>
                    <a:pt x="11247" y="0"/>
                    <a:pt x="11070" y="14"/>
                    <a:pt x="10891" y="43"/>
                  </a:cubicBezTo>
                  <a:cubicBezTo>
                    <a:pt x="10891" y="43"/>
                    <a:pt x="10385" y="2108"/>
                    <a:pt x="8621" y="2108"/>
                  </a:cubicBezTo>
                  <a:cubicBezTo>
                    <a:pt x="8231" y="2108"/>
                    <a:pt x="7779" y="2007"/>
                    <a:pt x="7257" y="1760"/>
                  </a:cubicBezTo>
                  <a:cubicBezTo>
                    <a:pt x="6468" y="1386"/>
                    <a:pt x="5653" y="1212"/>
                    <a:pt x="4874" y="1212"/>
                  </a:cubicBezTo>
                  <a:cubicBezTo>
                    <a:pt x="2810" y="1212"/>
                    <a:pt x="993" y="2435"/>
                    <a:pt x="551" y="4415"/>
                  </a:cubicBezTo>
                  <a:cubicBezTo>
                    <a:pt x="1" y="6893"/>
                    <a:pt x="1760" y="10177"/>
                    <a:pt x="5834" y="10177"/>
                  </a:cubicBezTo>
                  <a:cubicBezTo>
                    <a:pt x="7168" y="10177"/>
                    <a:pt x="8749" y="9825"/>
                    <a:pt x="10578" y="8979"/>
                  </a:cubicBezTo>
                  <a:cubicBezTo>
                    <a:pt x="17650" y="5699"/>
                    <a:pt x="14987" y="0"/>
                    <a:pt x="11423"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1964;p38">
              <a:extLst>
                <a:ext uri="{FF2B5EF4-FFF2-40B4-BE49-F238E27FC236}">
                  <a16:creationId xmlns:a16="http://schemas.microsoft.com/office/drawing/2014/main" id="{1877F245-F313-567B-EE9F-3B4717CD7A61}"/>
                </a:ext>
              </a:extLst>
            </p:cNvPr>
            <p:cNvSpPr/>
            <p:nvPr/>
          </p:nvSpPr>
          <p:spPr>
            <a:xfrm>
              <a:off x="-1212550" y="635725"/>
              <a:ext cx="326725" cy="287975"/>
            </a:xfrm>
            <a:custGeom>
              <a:avLst/>
              <a:gdLst/>
              <a:ahLst/>
              <a:cxnLst/>
              <a:rect l="l" t="t" r="r" b="b"/>
              <a:pathLst>
                <a:path w="13069" h="11519" extrusionOk="0">
                  <a:moveTo>
                    <a:pt x="3466" y="0"/>
                  </a:moveTo>
                  <a:cubicBezTo>
                    <a:pt x="3466" y="0"/>
                    <a:pt x="3314" y="626"/>
                    <a:pt x="2584" y="1388"/>
                  </a:cubicBezTo>
                  <a:cubicBezTo>
                    <a:pt x="1" y="4035"/>
                    <a:pt x="3386" y="8102"/>
                    <a:pt x="3065" y="11447"/>
                  </a:cubicBezTo>
                  <a:cubicBezTo>
                    <a:pt x="3065" y="11447"/>
                    <a:pt x="3400" y="11518"/>
                    <a:pt x="3925" y="11518"/>
                  </a:cubicBezTo>
                  <a:cubicBezTo>
                    <a:pt x="5334" y="11518"/>
                    <a:pt x="8109" y="11007"/>
                    <a:pt x="9418" y="7236"/>
                  </a:cubicBezTo>
                  <a:cubicBezTo>
                    <a:pt x="10589" y="3847"/>
                    <a:pt x="12115" y="3454"/>
                    <a:pt x="12760" y="3454"/>
                  </a:cubicBezTo>
                  <a:cubicBezTo>
                    <a:pt x="12954" y="3454"/>
                    <a:pt x="13068" y="3490"/>
                    <a:pt x="13068" y="3490"/>
                  </a:cubicBezTo>
                  <a:cubicBezTo>
                    <a:pt x="13068" y="3490"/>
                    <a:pt x="12747" y="3065"/>
                    <a:pt x="10493" y="2904"/>
                  </a:cubicBezTo>
                  <a:cubicBezTo>
                    <a:pt x="7557" y="2696"/>
                    <a:pt x="7100" y="1894"/>
                    <a:pt x="7365" y="418"/>
                  </a:cubicBezTo>
                  <a:lnTo>
                    <a:pt x="3466" y="0"/>
                  </a:ln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1965;p38">
              <a:extLst>
                <a:ext uri="{FF2B5EF4-FFF2-40B4-BE49-F238E27FC236}">
                  <a16:creationId xmlns:a16="http://schemas.microsoft.com/office/drawing/2014/main" id="{1F0565EB-C519-E732-DFD6-7BA82AB4E7C2}"/>
                </a:ext>
              </a:extLst>
            </p:cNvPr>
            <p:cNvSpPr/>
            <p:nvPr/>
          </p:nvSpPr>
          <p:spPr>
            <a:xfrm>
              <a:off x="-1136325" y="594000"/>
              <a:ext cx="125950" cy="98500"/>
            </a:xfrm>
            <a:custGeom>
              <a:avLst/>
              <a:gdLst/>
              <a:ahLst/>
              <a:cxnLst/>
              <a:rect l="l" t="t" r="r" b="b"/>
              <a:pathLst>
                <a:path w="5038" h="3940" extrusionOk="0">
                  <a:moveTo>
                    <a:pt x="5038" y="1"/>
                  </a:moveTo>
                  <a:lnTo>
                    <a:pt x="602" y="129"/>
                  </a:lnTo>
                  <a:cubicBezTo>
                    <a:pt x="754" y="1052"/>
                    <a:pt x="0" y="2873"/>
                    <a:pt x="0" y="2873"/>
                  </a:cubicBezTo>
                  <a:cubicBezTo>
                    <a:pt x="1076" y="3727"/>
                    <a:pt x="2140" y="3940"/>
                    <a:pt x="2932" y="3940"/>
                  </a:cubicBezTo>
                  <a:cubicBezTo>
                    <a:pt x="3717" y="3940"/>
                    <a:pt x="4236" y="3731"/>
                    <a:pt x="4236" y="3731"/>
                  </a:cubicBezTo>
                  <a:cubicBezTo>
                    <a:pt x="3835" y="1677"/>
                    <a:pt x="5038" y="1"/>
                    <a:pt x="5038"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1966;p38">
              <a:extLst>
                <a:ext uri="{FF2B5EF4-FFF2-40B4-BE49-F238E27FC236}">
                  <a16:creationId xmlns:a16="http://schemas.microsoft.com/office/drawing/2014/main" id="{DBE0A8A1-D9C9-1817-8980-5F655C3091F3}"/>
                </a:ext>
              </a:extLst>
            </p:cNvPr>
            <p:cNvSpPr/>
            <p:nvPr/>
          </p:nvSpPr>
          <p:spPr>
            <a:xfrm>
              <a:off x="-945825" y="632325"/>
              <a:ext cx="259725" cy="158450"/>
            </a:xfrm>
            <a:custGeom>
              <a:avLst/>
              <a:gdLst/>
              <a:ahLst/>
              <a:cxnLst/>
              <a:rect l="l" t="t" r="r" b="b"/>
              <a:pathLst>
                <a:path w="10389" h="6338" extrusionOk="0">
                  <a:moveTo>
                    <a:pt x="5440" y="0"/>
                  </a:moveTo>
                  <a:lnTo>
                    <a:pt x="1" y="4436"/>
                  </a:lnTo>
                  <a:lnTo>
                    <a:pt x="73" y="4773"/>
                  </a:lnTo>
                  <a:lnTo>
                    <a:pt x="5030" y="6337"/>
                  </a:lnTo>
                  <a:lnTo>
                    <a:pt x="10389" y="1564"/>
                  </a:lnTo>
                  <a:lnTo>
                    <a:pt x="5440"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1967;p38">
              <a:extLst>
                <a:ext uri="{FF2B5EF4-FFF2-40B4-BE49-F238E27FC236}">
                  <a16:creationId xmlns:a16="http://schemas.microsoft.com/office/drawing/2014/main" id="{7E95D79A-B344-369C-74CF-4B519D7702D1}"/>
                </a:ext>
              </a:extLst>
            </p:cNvPr>
            <p:cNvSpPr/>
            <p:nvPr/>
          </p:nvSpPr>
          <p:spPr>
            <a:xfrm>
              <a:off x="-945825" y="623900"/>
              <a:ext cx="257925" cy="158450"/>
            </a:xfrm>
            <a:custGeom>
              <a:avLst/>
              <a:gdLst/>
              <a:ahLst/>
              <a:cxnLst/>
              <a:rect l="l" t="t" r="r" b="b"/>
              <a:pathLst>
                <a:path w="10317" h="6338" extrusionOk="0">
                  <a:moveTo>
                    <a:pt x="5367" y="0"/>
                  </a:moveTo>
                  <a:lnTo>
                    <a:pt x="1" y="4773"/>
                  </a:lnTo>
                  <a:lnTo>
                    <a:pt x="4958" y="6337"/>
                  </a:lnTo>
                  <a:lnTo>
                    <a:pt x="10317" y="1564"/>
                  </a:lnTo>
                  <a:lnTo>
                    <a:pt x="5367"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1968;p38">
              <a:extLst>
                <a:ext uri="{FF2B5EF4-FFF2-40B4-BE49-F238E27FC236}">
                  <a16:creationId xmlns:a16="http://schemas.microsoft.com/office/drawing/2014/main" id="{D21C3DE4-553B-D010-E6C0-974ED73FBA8F}"/>
                </a:ext>
              </a:extLst>
            </p:cNvPr>
            <p:cNvSpPr/>
            <p:nvPr/>
          </p:nvSpPr>
          <p:spPr>
            <a:xfrm>
              <a:off x="-897675" y="664125"/>
              <a:ext cx="176300" cy="110275"/>
            </a:xfrm>
            <a:custGeom>
              <a:avLst/>
              <a:gdLst/>
              <a:ahLst/>
              <a:cxnLst/>
              <a:rect l="l" t="t" r="r" b="b"/>
              <a:pathLst>
                <a:path w="7052" h="4411" extrusionOk="0">
                  <a:moveTo>
                    <a:pt x="3708" y="1"/>
                  </a:moveTo>
                  <a:cubicBezTo>
                    <a:pt x="3668" y="1"/>
                    <a:pt x="3634" y="11"/>
                    <a:pt x="3610" y="36"/>
                  </a:cubicBezTo>
                  <a:lnTo>
                    <a:pt x="225" y="3052"/>
                  </a:lnTo>
                  <a:lnTo>
                    <a:pt x="80" y="3172"/>
                  </a:lnTo>
                  <a:cubicBezTo>
                    <a:pt x="0" y="3244"/>
                    <a:pt x="32" y="3373"/>
                    <a:pt x="136" y="3405"/>
                  </a:cubicBezTo>
                  <a:lnTo>
                    <a:pt x="3313" y="4407"/>
                  </a:lnTo>
                  <a:cubicBezTo>
                    <a:pt x="3324" y="4409"/>
                    <a:pt x="3336" y="4410"/>
                    <a:pt x="3347" y="4410"/>
                  </a:cubicBezTo>
                  <a:cubicBezTo>
                    <a:pt x="3383" y="4410"/>
                    <a:pt x="3417" y="4400"/>
                    <a:pt x="3441" y="4375"/>
                  </a:cubicBezTo>
                  <a:lnTo>
                    <a:pt x="6971" y="1239"/>
                  </a:lnTo>
                  <a:cubicBezTo>
                    <a:pt x="7051" y="1167"/>
                    <a:pt x="7019" y="1038"/>
                    <a:pt x="6923" y="1006"/>
                  </a:cubicBezTo>
                  <a:lnTo>
                    <a:pt x="3746" y="4"/>
                  </a:lnTo>
                  <a:cubicBezTo>
                    <a:pt x="3733" y="2"/>
                    <a:pt x="3720" y="1"/>
                    <a:pt x="3708"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8" name="Google Shape;1969;p38">
              <a:extLst>
                <a:ext uri="{FF2B5EF4-FFF2-40B4-BE49-F238E27FC236}">
                  <a16:creationId xmlns:a16="http://schemas.microsoft.com/office/drawing/2014/main" id="{CE813931-EC56-23F5-2F34-1512007D73E3}"/>
                </a:ext>
              </a:extLst>
            </p:cNvPr>
            <p:cNvSpPr/>
            <p:nvPr/>
          </p:nvSpPr>
          <p:spPr>
            <a:xfrm>
              <a:off x="-897900" y="740600"/>
              <a:ext cx="5850" cy="6050"/>
            </a:xfrm>
            <a:custGeom>
              <a:avLst/>
              <a:gdLst/>
              <a:ahLst/>
              <a:cxnLst/>
              <a:rect l="l" t="t" r="r" b="b"/>
              <a:pathLst>
                <a:path w="234" h="242" extrusionOk="0">
                  <a:moveTo>
                    <a:pt x="194" y="1"/>
                  </a:moveTo>
                  <a:lnTo>
                    <a:pt x="1" y="17"/>
                  </a:lnTo>
                  <a:lnTo>
                    <a:pt x="49" y="241"/>
                  </a:lnTo>
                  <a:lnTo>
                    <a:pt x="234" y="201"/>
                  </a:lnTo>
                  <a:lnTo>
                    <a:pt x="194"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9" name="Google Shape;1970;p38">
              <a:extLst>
                <a:ext uri="{FF2B5EF4-FFF2-40B4-BE49-F238E27FC236}">
                  <a16:creationId xmlns:a16="http://schemas.microsoft.com/office/drawing/2014/main" id="{73D4DAA3-3818-B74D-EE2A-6CA42D67806C}"/>
                </a:ext>
              </a:extLst>
            </p:cNvPr>
            <p:cNvSpPr/>
            <p:nvPr/>
          </p:nvSpPr>
          <p:spPr>
            <a:xfrm>
              <a:off x="-898700" y="658325"/>
              <a:ext cx="176100" cy="110250"/>
            </a:xfrm>
            <a:custGeom>
              <a:avLst/>
              <a:gdLst/>
              <a:ahLst/>
              <a:cxnLst/>
              <a:rect l="l" t="t" r="r" b="b"/>
              <a:pathLst>
                <a:path w="7044" h="4410" extrusionOk="0">
                  <a:moveTo>
                    <a:pt x="3697" y="0"/>
                  </a:moveTo>
                  <a:cubicBezTo>
                    <a:pt x="3661" y="0"/>
                    <a:pt x="3627" y="10"/>
                    <a:pt x="3603" y="35"/>
                  </a:cubicBezTo>
                  <a:lnTo>
                    <a:pt x="73" y="3171"/>
                  </a:lnTo>
                  <a:cubicBezTo>
                    <a:pt x="1" y="3244"/>
                    <a:pt x="25" y="3372"/>
                    <a:pt x="121" y="3404"/>
                  </a:cubicBezTo>
                  <a:lnTo>
                    <a:pt x="3306" y="4407"/>
                  </a:lnTo>
                  <a:cubicBezTo>
                    <a:pt x="3317" y="4409"/>
                    <a:pt x="3329" y="4410"/>
                    <a:pt x="3340" y="4410"/>
                  </a:cubicBezTo>
                  <a:cubicBezTo>
                    <a:pt x="3376" y="4410"/>
                    <a:pt x="3410" y="4399"/>
                    <a:pt x="3434" y="4375"/>
                  </a:cubicBezTo>
                  <a:lnTo>
                    <a:pt x="6964" y="1238"/>
                  </a:lnTo>
                  <a:cubicBezTo>
                    <a:pt x="7044" y="1166"/>
                    <a:pt x="7012" y="1038"/>
                    <a:pt x="6916" y="1006"/>
                  </a:cubicBezTo>
                  <a:lnTo>
                    <a:pt x="3731" y="3"/>
                  </a:lnTo>
                  <a:cubicBezTo>
                    <a:pt x="3720" y="1"/>
                    <a:pt x="3708" y="0"/>
                    <a:pt x="3697" y="0"/>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 name="Google Shape;1971;p38">
              <a:extLst>
                <a:ext uri="{FF2B5EF4-FFF2-40B4-BE49-F238E27FC236}">
                  <a16:creationId xmlns:a16="http://schemas.microsoft.com/office/drawing/2014/main" id="{B13EDFE9-344D-3C48-1AFA-D8258F616844}"/>
                </a:ext>
              </a:extLst>
            </p:cNvPr>
            <p:cNvSpPr/>
            <p:nvPr/>
          </p:nvSpPr>
          <p:spPr>
            <a:xfrm>
              <a:off x="-1054700" y="467275"/>
              <a:ext cx="286800" cy="216000"/>
            </a:xfrm>
            <a:custGeom>
              <a:avLst/>
              <a:gdLst/>
              <a:ahLst/>
              <a:cxnLst/>
              <a:rect l="l" t="t" r="r" b="b"/>
              <a:pathLst>
                <a:path w="11472" h="8640" extrusionOk="0">
                  <a:moveTo>
                    <a:pt x="0" y="666"/>
                  </a:moveTo>
                  <a:cubicBezTo>
                    <a:pt x="0" y="666"/>
                    <a:pt x="1652" y="0"/>
                    <a:pt x="2447" y="1203"/>
                  </a:cubicBezTo>
                  <a:cubicBezTo>
                    <a:pt x="3233" y="2407"/>
                    <a:pt x="4789" y="5872"/>
                    <a:pt x="7300" y="6466"/>
                  </a:cubicBezTo>
                  <a:cubicBezTo>
                    <a:pt x="9795" y="7059"/>
                    <a:pt x="11238" y="6466"/>
                    <a:pt x="11238" y="6466"/>
                  </a:cubicBezTo>
                  <a:lnTo>
                    <a:pt x="11471" y="7380"/>
                  </a:lnTo>
                  <a:cubicBezTo>
                    <a:pt x="11471" y="7380"/>
                    <a:pt x="7564" y="8640"/>
                    <a:pt x="5214" y="7380"/>
                  </a:cubicBezTo>
                  <a:cubicBezTo>
                    <a:pt x="2856" y="6113"/>
                    <a:pt x="1308" y="3778"/>
                    <a:pt x="0" y="666"/>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Google Shape;1972;p38">
              <a:extLst>
                <a:ext uri="{FF2B5EF4-FFF2-40B4-BE49-F238E27FC236}">
                  <a16:creationId xmlns:a16="http://schemas.microsoft.com/office/drawing/2014/main" id="{4ED3A4ED-D5D7-D958-DEB0-06046AD0A702}"/>
                </a:ext>
              </a:extLst>
            </p:cNvPr>
            <p:cNvSpPr/>
            <p:nvPr/>
          </p:nvSpPr>
          <p:spPr>
            <a:xfrm>
              <a:off x="-1032650" y="479325"/>
              <a:ext cx="60175" cy="76600"/>
            </a:xfrm>
            <a:custGeom>
              <a:avLst/>
              <a:gdLst/>
              <a:ahLst/>
              <a:cxnLst/>
              <a:rect l="l" t="t" r="r" b="b"/>
              <a:pathLst>
                <a:path w="2407" h="3064" extrusionOk="0">
                  <a:moveTo>
                    <a:pt x="173" y="1"/>
                  </a:moveTo>
                  <a:cubicBezTo>
                    <a:pt x="117" y="1"/>
                    <a:pt x="60" y="3"/>
                    <a:pt x="0" y="8"/>
                  </a:cubicBezTo>
                  <a:lnTo>
                    <a:pt x="971" y="3064"/>
                  </a:lnTo>
                  <a:cubicBezTo>
                    <a:pt x="971" y="3064"/>
                    <a:pt x="2006" y="2855"/>
                    <a:pt x="2407" y="2149"/>
                  </a:cubicBezTo>
                  <a:cubicBezTo>
                    <a:pt x="1876" y="1249"/>
                    <a:pt x="1500" y="1"/>
                    <a:pt x="173"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 name="Google Shape;1973;p38">
              <a:extLst>
                <a:ext uri="{FF2B5EF4-FFF2-40B4-BE49-F238E27FC236}">
                  <a16:creationId xmlns:a16="http://schemas.microsoft.com/office/drawing/2014/main" id="{89E99D52-25F7-CE5D-E9E2-7A9F95F46D52}"/>
                </a:ext>
              </a:extLst>
            </p:cNvPr>
            <p:cNvSpPr/>
            <p:nvPr/>
          </p:nvSpPr>
          <p:spPr>
            <a:xfrm>
              <a:off x="-1095225" y="354575"/>
              <a:ext cx="62800" cy="94075"/>
            </a:xfrm>
            <a:custGeom>
              <a:avLst/>
              <a:gdLst/>
              <a:ahLst/>
              <a:cxnLst/>
              <a:rect l="l" t="t" r="r" b="b"/>
              <a:pathLst>
                <a:path w="2512" h="3763" extrusionOk="0">
                  <a:moveTo>
                    <a:pt x="1717" y="0"/>
                  </a:moveTo>
                  <a:cubicBezTo>
                    <a:pt x="1084" y="0"/>
                    <a:pt x="546" y="441"/>
                    <a:pt x="426" y="1067"/>
                  </a:cubicBezTo>
                  <a:lnTo>
                    <a:pt x="121" y="2623"/>
                  </a:lnTo>
                  <a:cubicBezTo>
                    <a:pt x="1" y="3209"/>
                    <a:pt x="466" y="3762"/>
                    <a:pt x="1068" y="3762"/>
                  </a:cubicBezTo>
                  <a:lnTo>
                    <a:pt x="2511" y="0"/>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 name="Google Shape;1974;p38">
              <a:extLst>
                <a:ext uri="{FF2B5EF4-FFF2-40B4-BE49-F238E27FC236}">
                  <a16:creationId xmlns:a16="http://schemas.microsoft.com/office/drawing/2014/main" id="{4DEF2A79-B5DB-5618-B760-BA8E2FC3E965}"/>
                </a:ext>
              </a:extLst>
            </p:cNvPr>
            <p:cNvSpPr/>
            <p:nvPr/>
          </p:nvSpPr>
          <p:spPr>
            <a:xfrm>
              <a:off x="-1149575" y="478275"/>
              <a:ext cx="159250" cy="151850"/>
            </a:xfrm>
            <a:custGeom>
              <a:avLst/>
              <a:gdLst/>
              <a:ahLst/>
              <a:cxnLst/>
              <a:rect l="l" t="t" r="r" b="b"/>
              <a:pathLst>
                <a:path w="6370" h="6074" extrusionOk="0">
                  <a:moveTo>
                    <a:pt x="4041" y="1"/>
                  </a:moveTo>
                  <a:cubicBezTo>
                    <a:pt x="2794" y="1"/>
                    <a:pt x="1514" y="491"/>
                    <a:pt x="1501" y="491"/>
                  </a:cubicBezTo>
                  <a:cubicBezTo>
                    <a:pt x="1" y="2705"/>
                    <a:pt x="1581" y="6074"/>
                    <a:pt x="1581" y="6074"/>
                  </a:cubicBezTo>
                  <a:lnTo>
                    <a:pt x="4862" y="5392"/>
                  </a:lnTo>
                  <a:cubicBezTo>
                    <a:pt x="6370" y="3972"/>
                    <a:pt x="6282" y="3226"/>
                    <a:pt x="5744" y="2312"/>
                  </a:cubicBezTo>
                  <a:cubicBezTo>
                    <a:pt x="5247" y="1445"/>
                    <a:pt x="4677" y="50"/>
                    <a:pt x="4677" y="50"/>
                  </a:cubicBezTo>
                  <a:cubicBezTo>
                    <a:pt x="4471" y="15"/>
                    <a:pt x="4256" y="1"/>
                    <a:pt x="4041"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 name="Google Shape;1975;p38">
              <a:extLst>
                <a:ext uri="{FF2B5EF4-FFF2-40B4-BE49-F238E27FC236}">
                  <a16:creationId xmlns:a16="http://schemas.microsoft.com/office/drawing/2014/main" id="{4BDE99C1-E37D-8523-5689-696C37FA2B18}"/>
                </a:ext>
              </a:extLst>
            </p:cNvPr>
            <p:cNvSpPr/>
            <p:nvPr/>
          </p:nvSpPr>
          <p:spPr>
            <a:xfrm>
              <a:off x="-1087200" y="406700"/>
              <a:ext cx="58175" cy="102700"/>
            </a:xfrm>
            <a:custGeom>
              <a:avLst/>
              <a:gdLst/>
              <a:ahLst/>
              <a:cxnLst/>
              <a:rect l="l" t="t" r="r" b="b"/>
              <a:pathLst>
                <a:path w="2327" h="4108" extrusionOk="0">
                  <a:moveTo>
                    <a:pt x="1276" y="4108"/>
                  </a:moveTo>
                  <a:lnTo>
                    <a:pt x="0" y="3065"/>
                  </a:lnTo>
                  <a:lnTo>
                    <a:pt x="763" y="73"/>
                  </a:lnTo>
                  <a:lnTo>
                    <a:pt x="2327"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 name="Google Shape;1976;p38">
              <a:extLst>
                <a:ext uri="{FF2B5EF4-FFF2-40B4-BE49-F238E27FC236}">
                  <a16:creationId xmlns:a16="http://schemas.microsoft.com/office/drawing/2014/main" id="{65AD9E86-81A8-B46F-DAA5-FEB3ADBCE4F9}"/>
                </a:ext>
              </a:extLst>
            </p:cNvPr>
            <p:cNvSpPr/>
            <p:nvPr/>
          </p:nvSpPr>
          <p:spPr>
            <a:xfrm>
              <a:off x="-1066750" y="463850"/>
              <a:ext cx="22900" cy="12875"/>
            </a:xfrm>
            <a:custGeom>
              <a:avLst/>
              <a:gdLst/>
              <a:ahLst/>
              <a:cxnLst/>
              <a:rect l="l" t="t" r="r" b="b"/>
              <a:pathLst>
                <a:path w="916" h="515" extrusionOk="0">
                  <a:moveTo>
                    <a:pt x="915" y="1"/>
                  </a:moveTo>
                  <a:lnTo>
                    <a:pt x="1" y="25"/>
                  </a:lnTo>
                  <a:lnTo>
                    <a:pt x="787" y="514"/>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 name="Google Shape;1977;p38">
              <a:extLst>
                <a:ext uri="{FF2B5EF4-FFF2-40B4-BE49-F238E27FC236}">
                  <a16:creationId xmlns:a16="http://schemas.microsoft.com/office/drawing/2014/main" id="{96234BF0-2F88-A2E0-9780-A09DAC8ECF21}"/>
                </a:ext>
              </a:extLst>
            </p:cNvPr>
            <p:cNvSpPr/>
            <p:nvPr/>
          </p:nvSpPr>
          <p:spPr>
            <a:xfrm>
              <a:off x="-1068350" y="365000"/>
              <a:ext cx="75825" cy="99475"/>
            </a:xfrm>
            <a:custGeom>
              <a:avLst/>
              <a:gdLst/>
              <a:ahLst/>
              <a:cxnLst/>
              <a:rect l="l" t="t" r="r" b="b"/>
              <a:pathLst>
                <a:path w="3033" h="3979" extrusionOk="0">
                  <a:moveTo>
                    <a:pt x="2584" y="3979"/>
                  </a:moveTo>
                  <a:lnTo>
                    <a:pt x="1" y="3979"/>
                  </a:lnTo>
                  <a:lnTo>
                    <a:pt x="1" y="425"/>
                  </a:lnTo>
                  <a:cubicBezTo>
                    <a:pt x="1" y="185"/>
                    <a:pt x="193" y="0"/>
                    <a:pt x="434" y="0"/>
                  </a:cubicBezTo>
                  <a:lnTo>
                    <a:pt x="2576" y="0"/>
                  </a:lnTo>
                  <a:cubicBezTo>
                    <a:pt x="2816" y="0"/>
                    <a:pt x="3009" y="185"/>
                    <a:pt x="3009" y="425"/>
                  </a:cubicBezTo>
                  <a:lnTo>
                    <a:pt x="3009" y="3546"/>
                  </a:lnTo>
                  <a:cubicBezTo>
                    <a:pt x="3033" y="3786"/>
                    <a:pt x="2832" y="3979"/>
                    <a:pt x="2584" y="397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 name="Google Shape;1978;p38">
              <a:extLst>
                <a:ext uri="{FF2B5EF4-FFF2-40B4-BE49-F238E27FC236}">
                  <a16:creationId xmlns:a16="http://schemas.microsoft.com/office/drawing/2014/main" id="{FE0BF4EA-EB3A-25A1-0E83-DFB928709277}"/>
                </a:ext>
              </a:extLst>
            </p:cNvPr>
            <p:cNvSpPr/>
            <p:nvPr/>
          </p:nvSpPr>
          <p:spPr>
            <a:xfrm>
              <a:off x="-1075775" y="354350"/>
              <a:ext cx="114550" cy="68425"/>
            </a:xfrm>
            <a:custGeom>
              <a:avLst/>
              <a:gdLst/>
              <a:ahLst/>
              <a:cxnLst/>
              <a:rect l="l" t="t" r="r" b="b"/>
              <a:pathLst>
                <a:path w="4582" h="2737" extrusionOk="0">
                  <a:moveTo>
                    <a:pt x="1340" y="1"/>
                  </a:moveTo>
                  <a:cubicBezTo>
                    <a:pt x="458" y="1"/>
                    <a:pt x="1" y="755"/>
                    <a:pt x="1" y="2408"/>
                  </a:cubicBezTo>
                  <a:lnTo>
                    <a:pt x="586" y="2736"/>
                  </a:lnTo>
                  <a:lnTo>
                    <a:pt x="867" y="1694"/>
                  </a:lnTo>
                  <a:cubicBezTo>
                    <a:pt x="867" y="1694"/>
                    <a:pt x="1685" y="1549"/>
                    <a:pt x="2335" y="530"/>
                  </a:cubicBezTo>
                  <a:cubicBezTo>
                    <a:pt x="3169" y="803"/>
                    <a:pt x="3330" y="1766"/>
                    <a:pt x="3330" y="1766"/>
                  </a:cubicBezTo>
                  <a:cubicBezTo>
                    <a:pt x="3330" y="1766"/>
                    <a:pt x="4581" y="1"/>
                    <a:pt x="1340"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 name="Google Shape;1979;p38">
              <a:extLst>
                <a:ext uri="{FF2B5EF4-FFF2-40B4-BE49-F238E27FC236}">
                  <a16:creationId xmlns:a16="http://schemas.microsoft.com/office/drawing/2014/main" id="{E9FD36AC-659E-60FA-7966-4962A4001B5A}"/>
                </a:ext>
              </a:extLst>
            </p:cNvPr>
            <p:cNvSpPr/>
            <p:nvPr/>
          </p:nvSpPr>
          <p:spPr>
            <a:xfrm>
              <a:off x="-1086200" y="407300"/>
              <a:ext cx="33725" cy="33525"/>
            </a:xfrm>
            <a:custGeom>
              <a:avLst/>
              <a:gdLst/>
              <a:ahLst/>
              <a:cxnLst/>
              <a:rect l="l" t="t" r="r" b="b"/>
              <a:pathLst>
                <a:path w="1349" h="1341" extrusionOk="0">
                  <a:moveTo>
                    <a:pt x="1348" y="667"/>
                  </a:moveTo>
                  <a:cubicBezTo>
                    <a:pt x="1348" y="1044"/>
                    <a:pt x="1043" y="1340"/>
                    <a:pt x="674" y="1340"/>
                  </a:cubicBezTo>
                  <a:cubicBezTo>
                    <a:pt x="305" y="1340"/>
                    <a:pt x="1" y="1044"/>
                    <a:pt x="1" y="667"/>
                  </a:cubicBezTo>
                  <a:cubicBezTo>
                    <a:pt x="1" y="298"/>
                    <a:pt x="305" y="1"/>
                    <a:pt x="674" y="1"/>
                  </a:cubicBezTo>
                  <a:cubicBezTo>
                    <a:pt x="1043" y="1"/>
                    <a:pt x="1348" y="298"/>
                    <a:pt x="1348" y="667"/>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 name="Google Shape;1980;p38">
              <a:extLst>
                <a:ext uri="{FF2B5EF4-FFF2-40B4-BE49-F238E27FC236}">
                  <a16:creationId xmlns:a16="http://schemas.microsoft.com/office/drawing/2014/main" id="{BE1E5F9C-528F-4848-ADD2-E343883E292D}"/>
                </a:ext>
              </a:extLst>
            </p:cNvPr>
            <p:cNvSpPr/>
            <p:nvPr/>
          </p:nvSpPr>
          <p:spPr>
            <a:xfrm>
              <a:off x="-1149575" y="490525"/>
              <a:ext cx="298850" cy="199375"/>
            </a:xfrm>
            <a:custGeom>
              <a:avLst/>
              <a:gdLst/>
              <a:ahLst/>
              <a:cxnLst/>
              <a:rect l="l" t="t" r="r" b="b"/>
              <a:pathLst>
                <a:path w="11954" h="7975" extrusionOk="0">
                  <a:moveTo>
                    <a:pt x="1517" y="1"/>
                  </a:moveTo>
                  <a:cubicBezTo>
                    <a:pt x="1517" y="1"/>
                    <a:pt x="1" y="811"/>
                    <a:pt x="442" y="2495"/>
                  </a:cubicBezTo>
                  <a:cubicBezTo>
                    <a:pt x="915" y="4268"/>
                    <a:pt x="3193" y="7974"/>
                    <a:pt x="6161" y="6699"/>
                  </a:cubicBezTo>
                  <a:cubicBezTo>
                    <a:pt x="8247" y="5808"/>
                    <a:pt x="9274" y="4092"/>
                    <a:pt x="11953" y="3651"/>
                  </a:cubicBezTo>
                  <a:lnTo>
                    <a:pt x="11592" y="2672"/>
                  </a:lnTo>
                  <a:cubicBezTo>
                    <a:pt x="11592" y="2672"/>
                    <a:pt x="9250" y="3033"/>
                    <a:pt x="6972" y="4381"/>
                  </a:cubicBezTo>
                  <a:cubicBezTo>
                    <a:pt x="4693" y="5712"/>
                    <a:pt x="2881" y="5263"/>
                    <a:pt x="1517" y="1"/>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 name="Google Shape;1981;p38">
              <a:extLst>
                <a:ext uri="{FF2B5EF4-FFF2-40B4-BE49-F238E27FC236}">
                  <a16:creationId xmlns:a16="http://schemas.microsoft.com/office/drawing/2014/main" id="{B310810D-44E0-4566-CA4D-5B7248EA933F}"/>
                </a:ext>
              </a:extLst>
            </p:cNvPr>
            <p:cNvSpPr/>
            <p:nvPr/>
          </p:nvSpPr>
          <p:spPr>
            <a:xfrm>
              <a:off x="-1087200" y="480500"/>
              <a:ext cx="50950" cy="41350"/>
            </a:xfrm>
            <a:custGeom>
              <a:avLst/>
              <a:gdLst/>
              <a:ahLst/>
              <a:cxnLst/>
              <a:rect l="l" t="t" r="r" b="b"/>
              <a:pathLst>
                <a:path w="2038" h="1654" extrusionOk="0">
                  <a:moveTo>
                    <a:pt x="1589" y="1"/>
                  </a:moveTo>
                  <a:cubicBezTo>
                    <a:pt x="1589" y="1"/>
                    <a:pt x="2038" y="1276"/>
                    <a:pt x="1645" y="1477"/>
                  </a:cubicBezTo>
                  <a:cubicBezTo>
                    <a:pt x="1292" y="1653"/>
                    <a:pt x="706" y="1300"/>
                    <a:pt x="0" y="113"/>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1982;p38">
              <a:extLst>
                <a:ext uri="{FF2B5EF4-FFF2-40B4-BE49-F238E27FC236}">
                  <a16:creationId xmlns:a16="http://schemas.microsoft.com/office/drawing/2014/main" id="{47E5B0E3-0EFB-13FF-5A00-FF245A5FB290}"/>
                </a:ext>
              </a:extLst>
            </p:cNvPr>
            <p:cNvSpPr/>
            <p:nvPr/>
          </p:nvSpPr>
          <p:spPr>
            <a:xfrm>
              <a:off x="-1164200" y="490525"/>
              <a:ext cx="88450" cy="91250"/>
            </a:xfrm>
            <a:custGeom>
              <a:avLst/>
              <a:gdLst/>
              <a:ahLst/>
              <a:cxnLst/>
              <a:rect l="l" t="t" r="r" b="b"/>
              <a:pathLst>
                <a:path w="3538" h="3650" extrusionOk="0">
                  <a:moveTo>
                    <a:pt x="2102" y="1"/>
                  </a:moveTo>
                  <a:cubicBezTo>
                    <a:pt x="0" y="995"/>
                    <a:pt x="1292" y="3570"/>
                    <a:pt x="1292" y="3570"/>
                  </a:cubicBezTo>
                  <a:cubicBezTo>
                    <a:pt x="1502" y="3626"/>
                    <a:pt x="1708" y="3649"/>
                    <a:pt x="1903" y="3649"/>
                  </a:cubicBezTo>
                  <a:cubicBezTo>
                    <a:pt x="2832" y="3649"/>
                    <a:pt x="3538" y="3129"/>
                    <a:pt x="3538" y="3129"/>
                  </a:cubicBezTo>
                  <a:lnTo>
                    <a:pt x="2102" y="1"/>
                  </a:ln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 name="Google Shape;1983;p38">
              <a:extLst>
                <a:ext uri="{FF2B5EF4-FFF2-40B4-BE49-F238E27FC236}">
                  <a16:creationId xmlns:a16="http://schemas.microsoft.com/office/drawing/2014/main" id="{D4AE5892-B037-E370-C942-D8C8B3924473}"/>
                </a:ext>
              </a:extLst>
            </p:cNvPr>
            <p:cNvSpPr/>
            <p:nvPr/>
          </p:nvSpPr>
          <p:spPr>
            <a:xfrm>
              <a:off x="-820075" y="543475"/>
              <a:ext cx="141800" cy="247300"/>
            </a:xfrm>
            <a:custGeom>
              <a:avLst/>
              <a:gdLst/>
              <a:ahLst/>
              <a:cxnLst/>
              <a:rect l="l" t="t" r="r" b="b"/>
              <a:pathLst>
                <a:path w="5672" h="9892" extrusionOk="0">
                  <a:moveTo>
                    <a:pt x="5672" y="0"/>
                  </a:moveTo>
                  <a:lnTo>
                    <a:pt x="305" y="4773"/>
                  </a:lnTo>
                  <a:lnTo>
                    <a:pt x="0" y="9891"/>
                  </a:lnTo>
                  <a:lnTo>
                    <a:pt x="0" y="9891"/>
                  </a:lnTo>
                  <a:lnTo>
                    <a:pt x="5359" y="5118"/>
                  </a:lnTo>
                  <a:lnTo>
                    <a:pt x="5672"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 name="Google Shape;1984;p38">
              <a:extLst>
                <a:ext uri="{FF2B5EF4-FFF2-40B4-BE49-F238E27FC236}">
                  <a16:creationId xmlns:a16="http://schemas.microsoft.com/office/drawing/2014/main" id="{A66FAF11-210B-58A0-506F-C8F3DCCE4929}"/>
                </a:ext>
              </a:extLst>
            </p:cNvPr>
            <p:cNvSpPr/>
            <p:nvPr/>
          </p:nvSpPr>
          <p:spPr>
            <a:xfrm>
              <a:off x="-829100" y="540875"/>
              <a:ext cx="150825" cy="249900"/>
            </a:xfrm>
            <a:custGeom>
              <a:avLst/>
              <a:gdLst/>
              <a:ahLst/>
              <a:cxnLst/>
              <a:rect l="l" t="t" r="r" b="b"/>
              <a:pathLst>
                <a:path w="6033" h="9996" extrusionOk="0">
                  <a:moveTo>
                    <a:pt x="5632" y="0"/>
                  </a:moveTo>
                  <a:lnTo>
                    <a:pt x="337" y="4693"/>
                  </a:lnTo>
                  <a:lnTo>
                    <a:pt x="0" y="9875"/>
                  </a:lnTo>
                  <a:lnTo>
                    <a:pt x="361" y="9995"/>
                  </a:lnTo>
                  <a:lnTo>
                    <a:pt x="666" y="4877"/>
                  </a:lnTo>
                  <a:lnTo>
                    <a:pt x="6033" y="104"/>
                  </a:lnTo>
                  <a:lnTo>
                    <a:pt x="5632"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1985;p38">
              <a:extLst>
                <a:ext uri="{FF2B5EF4-FFF2-40B4-BE49-F238E27FC236}">
                  <a16:creationId xmlns:a16="http://schemas.microsoft.com/office/drawing/2014/main" id="{375A80B1-4990-6FE2-5BA4-CAC8844F81F8}"/>
                </a:ext>
              </a:extLst>
            </p:cNvPr>
            <p:cNvSpPr/>
            <p:nvPr/>
          </p:nvSpPr>
          <p:spPr>
            <a:xfrm>
              <a:off x="-758300" y="642550"/>
              <a:ext cx="29500" cy="33900"/>
            </a:xfrm>
            <a:custGeom>
              <a:avLst/>
              <a:gdLst/>
              <a:ahLst/>
              <a:cxnLst/>
              <a:rect l="l" t="t" r="r" b="b"/>
              <a:pathLst>
                <a:path w="1180" h="1356" extrusionOk="0">
                  <a:moveTo>
                    <a:pt x="775" y="0"/>
                  </a:moveTo>
                  <a:cubicBezTo>
                    <a:pt x="569" y="0"/>
                    <a:pt x="326" y="182"/>
                    <a:pt x="177" y="473"/>
                  </a:cubicBezTo>
                  <a:cubicBezTo>
                    <a:pt x="0" y="826"/>
                    <a:pt x="40" y="1211"/>
                    <a:pt x="265" y="1324"/>
                  </a:cubicBezTo>
                  <a:cubicBezTo>
                    <a:pt x="310" y="1345"/>
                    <a:pt x="358" y="1356"/>
                    <a:pt x="408" y="1356"/>
                  </a:cubicBezTo>
                  <a:cubicBezTo>
                    <a:pt x="618" y="1356"/>
                    <a:pt x="860" y="1174"/>
                    <a:pt x="1003" y="883"/>
                  </a:cubicBezTo>
                  <a:cubicBezTo>
                    <a:pt x="1179" y="530"/>
                    <a:pt x="1139" y="145"/>
                    <a:pt x="915" y="32"/>
                  </a:cubicBezTo>
                  <a:cubicBezTo>
                    <a:pt x="871" y="11"/>
                    <a:pt x="824" y="0"/>
                    <a:pt x="775" y="0"/>
                  </a:cubicBezTo>
                  <a:close/>
                </a:path>
              </a:pathLst>
            </a:custGeom>
            <a:solidFill>
              <a:schemeClr val="accent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 name="Google Shape;1986;p38">
              <a:extLst>
                <a:ext uri="{FF2B5EF4-FFF2-40B4-BE49-F238E27FC236}">
                  <a16:creationId xmlns:a16="http://schemas.microsoft.com/office/drawing/2014/main" id="{1ECA86B0-E5DC-0EE9-AD8B-577D819EB21A}"/>
                </a:ext>
              </a:extLst>
            </p:cNvPr>
            <p:cNvSpPr/>
            <p:nvPr/>
          </p:nvSpPr>
          <p:spPr>
            <a:xfrm>
              <a:off x="-750900" y="642725"/>
              <a:ext cx="21650" cy="33450"/>
            </a:xfrm>
            <a:custGeom>
              <a:avLst/>
              <a:gdLst/>
              <a:ahLst/>
              <a:cxnLst/>
              <a:rect l="l" t="t" r="r" b="b"/>
              <a:pathLst>
                <a:path w="866" h="1338" extrusionOk="0">
                  <a:moveTo>
                    <a:pt x="489" y="0"/>
                  </a:moveTo>
                  <a:cubicBezTo>
                    <a:pt x="482" y="0"/>
                    <a:pt x="474" y="1"/>
                    <a:pt x="466" y="1"/>
                  </a:cubicBezTo>
                  <a:cubicBezTo>
                    <a:pt x="627" y="65"/>
                    <a:pt x="715" y="282"/>
                    <a:pt x="675" y="547"/>
                  </a:cubicBezTo>
                  <a:cubicBezTo>
                    <a:pt x="619" y="908"/>
                    <a:pt x="338" y="1261"/>
                    <a:pt x="57" y="1309"/>
                  </a:cubicBezTo>
                  <a:lnTo>
                    <a:pt x="1" y="1309"/>
                  </a:lnTo>
                  <a:cubicBezTo>
                    <a:pt x="38" y="1330"/>
                    <a:pt x="83" y="1337"/>
                    <a:pt x="130" y="1337"/>
                  </a:cubicBezTo>
                  <a:cubicBezTo>
                    <a:pt x="153" y="1337"/>
                    <a:pt x="177" y="1335"/>
                    <a:pt x="201" y="1333"/>
                  </a:cubicBezTo>
                  <a:cubicBezTo>
                    <a:pt x="474" y="1285"/>
                    <a:pt x="763" y="940"/>
                    <a:pt x="819" y="571"/>
                  </a:cubicBezTo>
                  <a:cubicBezTo>
                    <a:pt x="866" y="237"/>
                    <a:pt x="724" y="0"/>
                    <a:pt x="489"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 name="Google Shape;1987;p38">
              <a:extLst>
                <a:ext uri="{FF2B5EF4-FFF2-40B4-BE49-F238E27FC236}">
                  <a16:creationId xmlns:a16="http://schemas.microsoft.com/office/drawing/2014/main" id="{4AABB988-F056-23D0-D5F3-EC06BF93C3FD}"/>
                </a:ext>
              </a:extLst>
            </p:cNvPr>
            <p:cNvSpPr/>
            <p:nvPr/>
          </p:nvSpPr>
          <p:spPr>
            <a:xfrm>
              <a:off x="-663650" y="446000"/>
              <a:ext cx="61600" cy="93700"/>
            </a:xfrm>
            <a:custGeom>
              <a:avLst/>
              <a:gdLst/>
              <a:ahLst/>
              <a:cxnLst/>
              <a:rect l="l" t="t" r="r" b="b"/>
              <a:pathLst>
                <a:path w="2464" h="3748" extrusionOk="0">
                  <a:moveTo>
                    <a:pt x="1910" y="1830"/>
                  </a:moveTo>
                  <a:cubicBezTo>
                    <a:pt x="1525" y="827"/>
                    <a:pt x="658" y="1"/>
                    <a:pt x="658" y="1"/>
                  </a:cubicBezTo>
                  <a:lnTo>
                    <a:pt x="0" y="787"/>
                  </a:lnTo>
                  <a:cubicBezTo>
                    <a:pt x="0" y="787"/>
                    <a:pt x="538" y="1284"/>
                    <a:pt x="1067" y="3282"/>
                  </a:cubicBezTo>
                  <a:cubicBezTo>
                    <a:pt x="1107" y="3442"/>
                    <a:pt x="1172" y="3595"/>
                    <a:pt x="1236" y="3747"/>
                  </a:cubicBezTo>
                  <a:lnTo>
                    <a:pt x="2463" y="2913"/>
                  </a:lnTo>
                  <a:cubicBezTo>
                    <a:pt x="2295" y="2656"/>
                    <a:pt x="2102" y="2303"/>
                    <a:pt x="1910" y="1830"/>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 name="Google Shape;1988;p38">
              <a:extLst>
                <a:ext uri="{FF2B5EF4-FFF2-40B4-BE49-F238E27FC236}">
                  <a16:creationId xmlns:a16="http://schemas.microsoft.com/office/drawing/2014/main" id="{FD6FAD31-68E3-CDBC-C2FC-571BC0B98A56}"/>
                </a:ext>
              </a:extLst>
            </p:cNvPr>
            <p:cNvSpPr/>
            <p:nvPr/>
          </p:nvSpPr>
          <p:spPr>
            <a:xfrm>
              <a:off x="-636575" y="420350"/>
              <a:ext cx="255700" cy="171150"/>
            </a:xfrm>
            <a:custGeom>
              <a:avLst/>
              <a:gdLst/>
              <a:ahLst/>
              <a:cxnLst/>
              <a:rect l="l" t="t" r="r" b="b"/>
              <a:pathLst>
                <a:path w="10228" h="6846" extrusionOk="0">
                  <a:moveTo>
                    <a:pt x="7918" y="0"/>
                  </a:moveTo>
                  <a:lnTo>
                    <a:pt x="7918" y="0"/>
                  </a:lnTo>
                  <a:cubicBezTo>
                    <a:pt x="7918" y="0"/>
                    <a:pt x="6265" y="297"/>
                    <a:pt x="4926" y="2294"/>
                  </a:cubicBezTo>
                  <a:cubicBezTo>
                    <a:pt x="4165" y="3438"/>
                    <a:pt x="3339" y="4409"/>
                    <a:pt x="2530" y="4409"/>
                  </a:cubicBezTo>
                  <a:cubicBezTo>
                    <a:pt x="2170" y="4409"/>
                    <a:pt x="1814" y="4217"/>
                    <a:pt x="1468" y="3762"/>
                  </a:cubicBezTo>
                  <a:lnTo>
                    <a:pt x="0" y="4749"/>
                  </a:lnTo>
                  <a:cubicBezTo>
                    <a:pt x="523" y="5873"/>
                    <a:pt x="1937" y="6845"/>
                    <a:pt x="3565" y="6845"/>
                  </a:cubicBezTo>
                  <a:cubicBezTo>
                    <a:pt x="4760" y="6845"/>
                    <a:pt x="6070" y="6321"/>
                    <a:pt x="7228" y="4950"/>
                  </a:cubicBezTo>
                  <a:cubicBezTo>
                    <a:pt x="10228" y="1412"/>
                    <a:pt x="7918" y="0"/>
                    <a:pt x="7918" y="0"/>
                  </a:cubicBez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 name="Google Shape;1989;p38">
              <a:extLst>
                <a:ext uri="{FF2B5EF4-FFF2-40B4-BE49-F238E27FC236}">
                  <a16:creationId xmlns:a16="http://schemas.microsoft.com/office/drawing/2014/main" id="{ECC78E26-C352-975B-3303-8F4FEB426B93}"/>
                </a:ext>
              </a:extLst>
            </p:cNvPr>
            <p:cNvSpPr/>
            <p:nvPr/>
          </p:nvSpPr>
          <p:spPr>
            <a:xfrm>
              <a:off x="-578825" y="552900"/>
              <a:ext cx="269150" cy="152625"/>
            </a:xfrm>
            <a:custGeom>
              <a:avLst/>
              <a:gdLst/>
              <a:ahLst/>
              <a:cxnLst/>
              <a:rect l="l" t="t" r="r" b="b"/>
              <a:pathLst>
                <a:path w="10766" h="6105" extrusionOk="0">
                  <a:moveTo>
                    <a:pt x="4525" y="0"/>
                  </a:moveTo>
                  <a:lnTo>
                    <a:pt x="1" y="2559"/>
                  </a:lnTo>
                  <a:lnTo>
                    <a:pt x="6233" y="6105"/>
                  </a:lnTo>
                  <a:lnTo>
                    <a:pt x="10766" y="3562"/>
                  </a:lnTo>
                  <a:lnTo>
                    <a:pt x="10766" y="3209"/>
                  </a:lnTo>
                  <a:lnTo>
                    <a:pt x="4525"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 name="Google Shape;1990;p38">
              <a:extLst>
                <a:ext uri="{FF2B5EF4-FFF2-40B4-BE49-F238E27FC236}">
                  <a16:creationId xmlns:a16="http://schemas.microsoft.com/office/drawing/2014/main" id="{DFD93ABE-1431-528A-419E-5DE94CC22814}"/>
                </a:ext>
              </a:extLst>
            </p:cNvPr>
            <p:cNvSpPr/>
            <p:nvPr/>
          </p:nvSpPr>
          <p:spPr>
            <a:xfrm>
              <a:off x="-578825" y="544075"/>
              <a:ext cx="269150" cy="152850"/>
            </a:xfrm>
            <a:custGeom>
              <a:avLst/>
              <a:gdLst/>
              <a:ahLst/>
              <a:cxnLst/>
              <a:rect l="l" t="t" r="r" b="b"/>
              <a:pathLst>
                <a:path w="10766" h="6114" extrusionOk="0">
                  <a:moveTo>
                    <a:pt x="4525" y="1"/>
                  </a:moveTo>
                  <a:lnTo>
                    <a:pt x="1" y="2559"/>
                  </a:lnTo>
                  <a:lnTo>
                    <a:pt x="6233" y="6113"/>
                  </a:lnTo>
                  <a:lnTo>
                    <a:pt x="10766" y="3562"/>
                  </a:lnTo>
                  <a:lnTo>
                    <a:pt x="4525" y="1"/>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 name="Google Shape;1991;p38">
              <a:extLst>
                <a:ext uri="{FF2B5EF4-FFF2-40B4-BE49-F238E27FC236}">
                  <a16:creationId xmlns:a16="http://schemas.microsoft.com/office/drawing/2014/main" id="{841B0B6E-5EE5-81F1-18F6-D1C0F27E9BC6}"/>
                </a:ext>
              </a:extLst>
            </p:cNvPr>
            <p:cNvSpPr/>
            <p:nvPr/>
          </p:nvSpPr>
          <p:spPr>
            <a:xfrm>
              <a:off x="-539525" y="584875"/>
              <a:ext cx="182925" cy="105875"/>
            </a:xfrm>
            <a:custGeom>
              <a:avLst/>
              <a:gdLst/>
              <a:ahLst/>
              <a:cxnLst/>
              <a:rect l="l" t="t" r="r" b="b"/>
              <a:pathLst>
                <a:path w="7317" h="4235" extrusionOk="0">
                  <a:moveTo>
                    <a:pt x="3057" y="1"/>
                  </a:moveTo>
                  <a:cubicBezTo>
                    <a:pt x="3035" y="1"/>
                    <a:pt x="3013" y="5"/>
                    <a:pt x="2993" y="13"/>
                  </a:cubicBezTo>
                  <a:lnTo>
                    <a:pt x="97" y="1649"/>
                  </a:lnTo>
                  <a:cubicBezTo>
                    <a:pt x="1" y="1698"/>
                    <a:pt x="1" y="1834"/>
                    <a:pt x="97" y="1882"/>
                  </a:cubicBezTo>
                  <a:lnTo>
                    <a:pt x="4196" y="4216"/>
                  </a:lnTo>
                  <a:cubicBezTo>
                    <a:pt x="4216" y="4228"/>
                    <a:pt x="4238" y="4234"/>
                    <a:pt x="4260" y="4234"/>
                  </a:cubicBezTo>
                  <a:cubicBezTo>
                    <a:pt x="4282" y="4234"/>
                    <a:pt x="4304" y="4228"/>
                    <a:pt x="4325" y="4216"/>
                  </a:cubicBezTo>
                  <a:lnTo>
                    <a:pt x="7228" y="2580"/>
                  </a:lnTo>
                  <a:cubicBezTo>
                    <a:pt x="7317" y="2532"/>
                    <a:pt x="7317" y="2403"/>
                    <a:pt x="7228" y="2355"/>
                  </a:cubicBezTo>
                  <a:lnTo>
                    <a:pt x="7068" y="2259"/>
                  </a:lnTo>
                  <a:lnTo>
                    <a:pt x="3121" y="13"/>
                  </a:lnTo>
                  <a:cubicBezTo>
                    <a:pt x="3101" y="5"/>
                    <a:pt x="3079" y="1"/>
                    <a:pt x="3057"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1992;p38">
              <a:extLst>
                <a:ext uri="{FF2B5EF4-FFF2-40B4-BE49-F238E27FC236}">
                  <a16:creationId xmlns:a16="http://schemas.microsoft.com/office/drawing/2014/main" id="{D675A259-164E-C39B-236A-CD9ADA71CE6F}"/>
                </a:ext>
              </a:extLst>
            </p:cNvPr>
            <p:cNvSpPr/>
            <p:nvPr/>
          </p:nvSpPr>
          <p:spPr>
            <a:xfrm>
              <a:off x="-362025" y="640725"/>
              <a:ext cx="4625" cy="6050"/>
            </a:xfrm>
            <a:custGeom>
              <a:avLst/>
              <a:gdLst/>
              <a:ahLst/>
              <a:cxnLst/>
              <a:rect l="l" t="t" r="r" b="b"/>
              <a:pathLst>
                <a:path w="185" h="242" extrusionOk="0">
                  <a:moveTo>
                    <a:pt x="185" y="1"/>
                  </a:moveTo>
                  <a:lnTo>
                    <a:pt x="0" y="25"/>
                  </a:lnTo>
                  <a:lnTo>
                    <a:pt x="0" y="242"/>
                  </a:lnTo>
                  <a:lnTo>
                    <a:pt x="185" y="242"/>
                  </a:lnTo>
                  <a:lnTo>
                    <a:pt x="185"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1993;p38">
              <a:extLst>
                <a:ext uri="{FF2B5EF4-FFF2-40B4-BE49-F238E27FC236}">
                  <a16:creationId xmlns:a16="http://schemas.microsoft.com/office/drawing/2014/main" id="{135599BC-5D0E-CDB9-AB35-715D97D7A8C2}"/>
                </a:ext>
              </a:extLst>
            </p:cNvPr>
            <p:cNvSpPr/>
            <p:nvPr/>
          </p:nvSpPr>
          <p:spPr>
            <a:xfrm>
              <a:off x="-539525" y="579125"/>
              <a:ext cx="182925" cy="105800"/>
            </a:xfrm>
            <a:custGeom>
              <a:avLst/>
              <a:gdLst/>
              <a:ahLst/>
              <a:cxnLst/>
              <a:rect l="l" t="t" r="r" b="b"/>
              <a:pathLst>
                <a:path w="7317" h="4232" extrusionOk="0">
                  <a:moveTo>
                    <a:pt x="3057" y="0"/>
                  </a:moveTo>
                  <a:cubicBezTo>
                    <a:pt x="3035" y="0"/>
                    <a:pt x="3013" y="6"/>
                    <a:pt x="2993" y="18"/>
                  </a:cubicBezTo>
                  <a:lnTo>
                    <a:pt x="97" y="1647"/>
                  </a:lnTo>
                  <a:cubicBezTo>
                    <a:pt x="1" y="1703"/>
                    <a:pt x="1" y="1831"/>
                    <a:pt x="97" y="1879"/>
                  </a:cubicBezTo>
                  <a:lnTo>
                    <a:pt x="4196" y="4214"/>
                  </a:lnTo>
                  <a:cubicBezTo>
                    <a:pt x="4216" y="4226"/>
                    <a:pt x="4238" y="4232"/>
                    <a:pt x="4260" y="4232"/>
                  </a:cubicBezTo>
                  <a:cubicBezTo>
                    <a:pt x="4282" y="4232"/>
                    <a:pt x="4304" y="4226"/>
                    <a:pt x="4325" y="4214"/>
                  </a:cubicBezTo>
                  <a:lnTo>
                    <a:pt x="7228" y="2585"/>
                  </a:lnTo>
                  <a:cubicBezTo>
                    <a:pt x="7317" y="2529"/>
                    <a:pt x="7317" y="2401"/>
                    <a:pt x="7228" y="2353"/>
                  </a:cubicBezTo>
                  <a:lnTo>
                    <a:pt x="3121" y="18"/>
                  </a:lnTo>
                  <a:cubicBezTo>
                    <a:pt x="3101" y="6"/>
                    <a:pt x="3079" y="0"/>
                    <a:pt x="3057" y="0"/>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3" name="Google Shape;1994;p38">
              <a:extLst>
                <a:ext uri="{FF2B5EF4-FFF2-40B4-BE49-F238E27FC236}">
                  <a16:creationId xmlns:a16="http://schemas.microsoft.com/office/drawing/2014/main" id="{EEFA1D9A-7A0D-CC35-E237-D17B7BBFFB98}"/>
                </a:ext>
              </a:extLst>
            </p:cNvPr>
            <p:cNvSpPr/>
            <p:nvPr/>
          </p:nvSpPr>
          <p:spPr>
            <a:xfrm>
              <a:off x="-613125" y="493350"/>
              <a:ext cx="190150" cy="212175"/>
            </a:xfrm>
            <a:custGeom>
              <a:avLst/>
              <a:gdLst/>
              <a:ahLst/>
              <a:cxnLst/>
              <a:rect l="l" t="t" r="r" b="b"/>
              <a:pathLst>
                <a:path w="7606" h="8487" extrusionOk="0">
                  <a:moveTo>
                    <a:pt x="1" y="0"/>
                  </a:moveTo>
                  <a:lnTo>
                    <a:pt x="1373" y="4941"/>
                  </a:lnTo>
                  <a:lnTo>
                    <a:pt x="7605" y="8487"/>
                  </a:lnTo>
                  <a:lnTo>
                    <a:pt x="6234" y="3554"/>
                  </a:lnTo>
                  <a:lnTo>
                    <a:pt x="1"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1995;p38">
              <a:extLst>
                <a:ext uri="{FF2B5EF4-FFF2-40B4-BE49-F238E27FC236}">
                  <a16:creationId xmlns:a16="http://schemas.microsoft.com/office/drawing/2014/main" id="{91A08F4A-BBA3-BA9F-BD27-C70665D5D671}"/>
                </a:ext>
              </a:extLst>
            </p:cNvPr>
            <p:cNvSpPr/>
            <p:nvPr/>
          </p:nvSpPr>
          <p:spPr>
            <a:xfrm>
              <a:off x="-613125" y="488525"/>
              <a:ext cx="198375" cy="217000"/>
            </a:xfrm>
            <a:custGeom>
              <a:avLst/>
              <a:gdLst/>
              <a:ahLst/>
              <a:cxnLst/>
              <a:rect l="l" t="t" r="r" b="b"/>
              <a:pathLst>
                <a:path w="7935" h="8680" extrusionOk="0">
                  <a:moveTo>
                    <a:pt x="370" y="1"/>
                  </a:moveTo>
                  <a:lnTo>
                    <a:pt x="1" y="193"/>
                  </a:lnTo>
                  <a:lnTo>
                    <a:pt x="6234" y="3747"/>
                  </a:lnTo>
                  <a:lnTo>
                    <a:pt x="7605" y="8680"/>
                  </a:lnTo>
                  <a:lnTo>
                    <a:pt x="7934" y="8504"/>
                  </a:lnTo>
                  <a:lnTo>
                    <a:pt x="6531" y="3498"/>
                  </a:lnTo>
                  <a:lnTo>
                    <a:pt x="370" y="1"/>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5" name="Google Shape;1996;p38">
              <a:extLst>
                <a:ext uri="{FF2B5EF4-FFF2-40B4-BE49-F238E27FC236}">
                  <a16:creationId xmlns:a16="http://schemas.microsoft.com/office/drawing/2014/main" id="{E0E2AE23-DEB6-1C2A-DEFF-62F4B98A8801}"/>
                </a:ext>
              </a:extLst>
            </p:cNvPr>
            <p:cNvSpPr/>
            <p:nvPr/>
          </p:nvSpPr>
          <p:spPr>
            <a:xfrm>
              <a:off x="-541325" y="577000"/>
              <a:ext cx="32525" cy="31725"/>
            </a:xfrm>
            <a:custGeom>
              <a:avLst/>
              <a:gdLst/>
              <a:ahLst/>
              <a:cxnLst/>
              <a:rect l="l" t="t" r="r" b="b"/>
              <a:pathLst>
                <a:path w="1301" h="1269" extrusionOk="0">
                  <a:moveTo>
                    <a:pt x="417" y="0"/>
                  </a:moveTo>
                  <a:cubicBezTo>
                    <a:pt x="336" y="0"/>
                    <a:pt x="261" y="23"/>
                    <a:pt x="201" y="71"/>
                  </a:cubicBezTo>
                  <a:cubicBezTo>
                    <a:pt x="1" y="232"/>
                    <a:pt x="41" y="609"/>
                    <a:pt x="289" y="922"/>
                  </a:cubicBezTo>
                  <a:cubicBezTo>
                    <a:pt x="465" y="1143"/>
                    <a:pt x="698" y="1268"/>
                    <a:pt x="890" y="1268"/>
                  </a:cubicBezTo>
                  <a:cubicBezTo>
                    <a:pt x="969" y="1268"/>
                    <a:pt x="1041" y="1247"/>
                    <a:pt x="1100" y="1202"/>
                  </a:cubicBezTo>
                  <a:cubicBezTo>
                    <a:pt x="1300" y="1042"/>
                    <a:pt x="1260" y="657"/>
                    <a:pt x="1011" y="344"/>
                  </a:cubicBezTo>
                  <a:cubicBezTo>
                    <a:pt x="837" y="125"/>
                    <a:pt x="608" y="0"/>
                    <a:pt x="417" y="0"/>
                  </a:cubicBezTo>
                  <a:close/>
                </a:path>
              </a:pathLst>
            </a:custGeom>
            <a:solidFill>
              <a:schemeClr val="accent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6" name="Google Shape;1997;p38">
              <a:extLst>
                <a:ext uri="{FF2B5EF4-FFF2-40B4-BE49-F238E27FC236}">
                  <a16:creationId xmlns:a16="http://schemas.microsoft.com/office/drawing/2014/main" id="{15B018BC-6938-10AE-10E5-6696DB28782E}"/>
                </a:ext>
              </a:extLst>
            </p:cNvPr>
            <p:cNvSpPr/>
            <p:nvPr/>
          </p:nvSpPr>
          <p:spPr>
            <a:xfrm>
              <a:off x="-541325" y="577175"/>
              <a:ext cx="26700" cy="31500"/>
            </a:xfrm>
            <a:custGeom>
              <a:avLst/>
              <a:gdLst/>
              <a:ahLst/>
              <a:cxnLst/>
              <a:rect l="l" t="t" r="r" b="b"/>
              <a:pathLst>
                <a:path w="1068" h="1260" extrusionOk="0">
                  <a:moveTo>
                    <a:pt x="338" y="0"/>
                  </a:moveTo>
                  <a:lnTo>
                    <a:pt x="338" y="0"/>
                  </a:lnTo>
                  <a:cubicBezTo>
                    <a:pt x="97" y="40"/>
                    <a:pt x="1" y="313"/>
                    <a:pt x="121" y="634"/>
                  </a:cubicBezTo>
                  <a:cubicBezTo>
                    <a:pt x="248" y="982"/>
                    <a:pt x="592" y="1260"/>
                    <a:pt x="871" y="1260"/>
                  </a:cubicBezTo>
                  <a:cubicBezTo>
                    <a:pt x="875" y="1260"/>
                    <a:pt x="879" y="1260"/>
                    <a:pt x="883" y="1260"/>
                  </a:cubicBezTo>
                  <a:cubicBezTo>
                    <a:pt x="947" y="1260"/>
                    <a:pt x="1019" y="1235"/>
                    <a:pt x="1068" y="1195"/>
                  </a:cubicBezTo>
                  <a:lnTo>
                    <a:pt x="1068" y="1195"/>
                  </a:lnTo>
                  <a:cubicBezTo>
                    <a:pt x="1051" y="1203"/>
                    <a:pt x="1027" y="1219"/>
                    <a:pt x="1011" y="1219"/>
                  </a:cubicBezTo>
                  <a:cubicBezTo>
                    <a:pt x="1007" y="1220"/>
                    <a:pt x="1003" y="1220"/>
                    <a:pt x="999" y="1220"/>
                  </a:cubicBezTo>
                  <a:cubicBezTo>
                    <a:pt x="705" y="1220"/>
                    <a:pt x="376" y="942"/>
                    <a:pt x="249" y="594"/>
                  </a:cubicBezTo>
                  <a:cubicBezTo>
                    <a:pt x="145" y="337"/>
                    <a:pt x="185" y="112"/>
                    <a:pt x="338"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 name="Google Shape;1998;p38">
              <a:extLst>
                <a:ext uri="{FF2B5EF4-FFF2-40B4-BE49-F238E27FC236}">
                  <a16:creationId xmlns:a16="http://schemas.microsoft.com/office/drawing/2014/main" id="{14DCBCF3-9158-1661-E526-952D9E8EC7AB}"/>
                </a:ext>
              </a:extLst>
            </p:cNvPr>
            <p:cNvSpPr/>
            <p:nvPr/>
          </p:nvSpPr>
          <p:spPr>
            <a:xfrm>
              <a:off x="-438650" y="580775"/>
              <a:ext cx="80650" cy="45350"/>
            </a:xfrm>
            <a:custGeom>
              <a:avLst/>
              <a:gdLst/>
              <a:ahLst/>
              <a:cxnLst/>
              <a:rect l="l" t="t" r="r" b="b"/>
              <a:pathLst>
                <a:path w="3226" h="1814" extrusionOk="0">
                  <a:moveTo>
                    <a:pt x="2391" y="73"/>
                  </a:moveTo>
                  <a:cubicBezTo>
                    <a:pt x="306" y="353"/>
                    <a:pt x="1" y="883"/>
                    <a:pt x="1" y="883"/>
                  </a:cubicBezTo>
                  <a:lnTo>
                    <a:pt x="410" y="1813"/>
                  </a:lnTo>
                  <a:cubicBezTo>
                    <a:pt x="410" y="1813"/>
                    <a:pt x="1332" y="1452"/>
                    <a:pt x="3225" y="1501"/>
                  </a:cubicBezTo>
                  <a:lnTo>
                    <a:pt x="2808" y="1"/>
                  </a:lnTo>
                  <a:cubicBezTo>
                    <a:pt x="2664" y="33"/>
                    <a:pt x="2528" y="49"/>
                    <a:pt x="2391" y="73"/>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8" name="Google Shape;1999;p38">
              <a:extLst>
                <a:ext uri="{FF2B5EF4-FFF2-40B4-BE49-F238E27FC236}">
                  <a16:creationId xmlns:a16="http://schemas.microsoft.com/office/drawing/2014/main" id="{B61C9102-5BF3-DD22-94A8-3AC73C89C9C9}"/>
                </a:ext>
              </a:extLst>
            </p:cNvPr>
            <p:cNvSpPr/>
            <p:nvPr/>
          </p:nvSpPr>
          <p:spPr>
            <a:xfrm>
              <a:off x="-413575" y="404775"/>
              <a:ext cx="193200" cy="217500"/>
            </a:xfrm>
            <a:custGeom>
              <a:avLst/>
              <a:gdLst/>
              <a:ahLst/>
              <a:cxnLst/>
              <a:rect l="l" t="t" r="r" b="b"/>
              <a:pathLst>
                <a:path w="7728" h="8700" extrusionOk="0">
                  <a:moveTo>
                    <a:pt x="1502" y="0"/>
                  </a:moveTo>
                  <a:cubicBezTo>
                    <a:pt x="1212" y="0"/>
                    <a:pt x="1051" y="62"/>
                    <a:pt x="1051" y="62"/>
                  </a:cubicBezTo>
                  <a:cubicBezTo>
                    <a:pt x="1051" y="62"/>
                    <a:pt x="0" y="1586"/>
                    <a:pt x="3418" y="4089"/>
                  </a:cubicBezTo>
                  <a:cubicBezTo>
                    <a:pt x="5118" y="5324"/>
                    <a:pt x="3803" y="6559"/>
                    <a:pt x="1717" y="6976"/>
                  </a:cubicBezTo>
                  <a:lnTo>
                    <a:pt x="2190" y="8685"/>
                  </a:lnTo>
                  <a:cubicBezTo>
                    <a:pt x="2311" y="8685"/>
                    <a:pt x="2431" y="8693"/>
                    <a:pt x="2559" y="8693"/>
                  </a:cubicBezTo>
                  <a:cubicBezTo>
                    <a:pt x="2664" y="8697"/>
                    <a:pt x="2766" y="8700"/>
                    <a:pt x="2867" y="8700"/>
                  </a:cubicBezTo>
                  <a:cubicBezTo>
                    <a:pt x="6215" y="8700"/>
                    <a:pt x="7728" y="6276"/>
                    <a:pt x="5937" y="3519"/>
                  </a:cubicBezTo>
                  <a:cubicBezTo>
                    <a:pt x="3931" y="426"/>
                    <a:pt x="2266" y="0"/>
                    <a:pt x="1502" y="0"/>
                  </a:cubicBez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3" name="TextBox 2">
            <a:extLst>
              <a:ext uri="{FF2B5EF4-FFF2-40B4-BE49-F238E27FC236}">
                <a16:creationId xmlns:a16="http://schemas.microsoft.com/office/drawing/2014/main" id="{0C91EB5C-225D-3CF0-F02D-3E03FC1EA7AA}"/>
              </a:ext>
            </a:extLst>
          </p:cNvPr>
          <p:cNvSpPr txBox="1"/>
          <p:nvPr/>
        </p:nvSpPr>
        <p:spPr>
          <a:xfrm>
            <a:off x="9234224" y="6300216"/>
            <a:ext cx="1195899" cy="486881"/>
          </a:xfrm>
          <a:prstGeom prst="rect">
            <a:avLst/>
          </a:prstGeom>
          <a:solidFill>
            <a:schemeClr val="bg1"/>
          </a:solidFill>
        </p:spPr>
        <p:txBody>
          <a:bodyPr wrap="none" lIns="0" tIns="0" rIns="0" bIns="0" rtlCol="0">
            <a:noAutofit/>
          </a:bodyPr>
          <a:lstStyle/>
          <a:p>
            <a:pPr algn="l"/>
            <a:endParaRPr lang="en-US" sz="1600">
              <a:solidFill>
                <a:schemeClr val="tx2"/>
              </a:solidFill>
            </a:endParaRPr>
          </a:p>
        </p:txBody>
      </p:sp>
    </p:spTree>
    <p:extLst>
      <p:ext uri="{BB962C8B-B14F-4D97-AF65-F5344CB8AC3E}">
        <p14:creationId xmlns:p14="http://schemas.microsoft.com/office/powerpoint/2010/main" val="110289568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7BAF16F-DCB7-C2FF-358D-20E649FAF72C}"/>
              </a:ext>
            </a:extLst>
          </p:cNvPr>
          <p:cNvSpPr/>
          <p:nvPr/>
        </p:nvSpPr>
        <p:spPr>
          <a:xfrm>
            <a:off x="193331" y="2226314"/>
            <a:ext cx="1654726" cy="826342"/>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AC56ECD0-35DD-6BC8-0817-307DBFE3C6B1}"/>
              </a:ext>
            </a:extLst>
          </p:cNvPr>
          <p:cNvSpPr/>
          <p:nvPr/>
        </p:nvSpPr>
        <p:spPr>
          <a:xfrm>
            <a:off x="3372443" y="2231349"/>
            <a:ext cx="1457523" cy="826342"/>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761B4324-4124-D255-6360-2B0439DD4C31}"/>
              </a:ext>
            </a:extLst>
          </p:cNvPr>
          <p:cNvSpPr/>
          <p:nvPr/>
        </p:nvSpPr>
        <p:spPr>
          <a:xfrm>
            <a:off x="6361238" y="2188597"/>
            <a:ext cx="1797691" cy="826342"/>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BF28C990-92D9-8967-55AD-8806FD1890E8}"/>
              </a:ext>
            </a:extLst>
          </p:cNvPr>
          <p:cNvSpPr/>
          <p:nvPr/>
        </p:nvSpPr>
        <p:spPr>
          <a:xfrm>
            <a:off x="10367472" y="2211881"/>
            <a:ext cx="1693297" cy="826342"/>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5C75DF0D-8927-A4B4-B12A-FCF1FD8382C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pic>
        <p:nvPicPr>
          <p:cNvPr id="69" name="Picture 69">
            <a:extLst>
              <a:ext uri="{FF2B5EF4-FFF2-40B4-BE49-F238E27FC236}">
                <a16:creationId xmlns:a16="http://schemas.microsoft.com/office/drawing/2014/main" id="{7C1EB6CB-9875-8B5F-AD4C-D1BB71C02A51}"/>
              </a:ext>
            </a:extLst>
          </p:cNvPr>
          <p:cNvPicPr>
            <a:picLocks/>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858890" y="1106148"/>
            <a:ext cx="237313" cy="260398"/>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71" name="Picture 70">
            <a:extLst>
              <a:ext uri="{FF2B5EF4-FFF2-40B4-BE49-F238E27FC236}">
                <a16:creationId xmlns:a16="http://schemas.microsoft.com/office/drawing/2014/main" id="{A451FA96-0371-B99B-730B-D5CDC4A3490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p:blipFill>
        <p:spPr>
          <a:xfrm>
            <a:off x="2500702" y="1102024"/>
            <a:ext cx="244830" cy="268647"/>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72" name="Picture 71">
            <a:extLst>
              <a:ext uri="{FF2B5EF4-FFF2-40B4-BE49-F238E27FC236}">
                <a16:creationId xmlns:a16="http://schemas.microsoft.com/office/drawing/2014/main" id="{3C1E016F-6796-8B74-4B59-C2670499C76B}"/>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p:blipFill>
        <p:spPr>
          <a:xfrm>
            <a:off x="3921025" y="1103366"/>
            <a:ext cx="242385" cy="265964"/>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73" name="Picture 72">
            <a:extLst>
              <a:ext uri="{FF2B5EF4-FFF2-40B4-BE49-F238E27FC236}">
                <a16:creationId xmlns:a16="http://schemas.microsoft.com/office/drawing/2014/main" id="{B35E6D65-B5B0-2F66-F271-C8256A6273F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p:blipFill>
        <p:spPr>
          <a:xfrm>
            <a:off x="5415545" y="1100172"/>
            <a:ext cx="248204" cy="272349"/>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77" name="Picture 73">
            <a:extLst>
              <a:ext uri="{FF2B5EF4-FFF2-40B4-BE49-F238E27FC236}">
                <a16:creationId xmlns:a16="http://schemas.microsoft.com/office/drawing/2014/main" id="{9B754CFA-C4F5-6E9B-8994-79BD08A2DDD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p:blipFill>
        <p:spPr>
          <a:xfrm>
            <a:off x="9215769" y="1094852"/>
            <a:ext cx="190042" cy="208529"/>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81" name="Picture 74">
            <a:extLst>
              <a:ext uri="{FF2B5EF4-FFF2-40B4-BE49-F238E27FC236}">
                <a16:creationId xmlns:a16="http://schemas.microsoft.com/office/drawing/2014/main" id="{42553463-BDFB-5489-50C4-9822300C48C5}"/>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p:blipFill>
        <p:spPr>
          <a:xfrm>
            <a:off x="7108759" y="1055844"/>
            <a:ext cx="237162" cy="260233"/>
          </a:xfrm>
          <a:prstGeom prst="rect">
            <a:avLst/>
          </a:prstGeom>
          <a:noFill/>
          <a:ln>
            <a:noFill/>
          </a:ln>
        </p:spPr>
        <p:style>
          <a:lnRef idx="0">
            <a:scrgbClr r="0" g="0" b="0"/>
          </a:lnRef>
          <a:fillRef idx="0">
            <a:scrgbClr r="0" g="0" b="0"/>
          </a:fillRef>
          <a:effectRef idx="0">
            <a:scrgbClr r="0" g="0" b="0"/>
          </a:effectRef>
          <a:fontRef idx="minor">
            <a:schemeClr val="accent5"/>
          </a:fontRef>
        </p:style>
      </p:pic>
      <p:pic>
        <p:nvPicPr>
          <p:cNvPr id="83" name="Picture 75">
            <a:extLst>
              <a:ext uri="{FF2B5EF4-FFF2-40B4-BE49-F238E27FC236}">
                <a16:creationId xmlns:a16="http://schemas.microsoft.com/office/drawing/2014/main" id="{5AA9881D-DE6A-CA58-2BEC-0DDDBAAFBC25}"/>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p:blipFill>
        <p:spPr>
          <a:xfrm>
            <a:off x="11125755" y="1077049"/>
            <a:ext cx="249657" cy="273943"/>
          </a:xfrm>
          <a:prstGeom prst="rect">
            <a:avLst/>
          </a:prstGeom>
          <a:noFill/>
          <a:ln>
            <a:noFill/>
          </a:ln>
        </p:spPr>
        <p:style>
          <a:lnRef idx="0">
            <a:scrgbClr r="0" g="0" b="0"/>
          </a:lnRef>
          <a:fillRef idx="0">
            <a:scrgbClr r="0" g="0" b="0"/>
          </a:fillRef>
          <a:effectRef idx="0">
            <a:scrgbClr r="0" g="0" b="0"/>
          </a:effectRef>
          <a:fontRef idx="minor">
            <a:schemeClr val="accent5"/>
          </a:fontRef>
        </p:style>
      </p:pic>
      <p:sp>
        <p:nvSpPr>
          <p:cNvPr id="98" name="Rectangle 97">
            <a:extLst>
              <a:ext uri="{FF2B5EF4-FFF2-40B4-BE49-F238E27FC236}">
                <a16:creationId xmlns:a16="http://schemas.microsoft.com/office/drawing/2014/main" id="{6B39E1EF-4944-9D94-06F6-378456549E2D}"/>
              </a:ext>
            </a:extLst>
          </p:cNvPr>
          <p:cNvSpPr/>
          <p:nvPr/>
        </p:nvSpPr>
        <p:spPr>
          <a:xfrm>
            <a:off x="60109" y="3161403"/>
            <a:ext cx="4816378" cy="327129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300" normalizeH="0" baseline="0" noProof="0">
              <a:ln>
                <a:noFill/>
              </a:ln>
              <a:solidFill>
                <a:sysClr val="windowText" lastClr="000000"/>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37AFDD09-FCD9-1EE1-DFB6-72D0EBCCD89A}"/>
              </a:ext>
            </a:extLst>
          </p:cNvPr>
          <p:cNvSpPr/>
          <p:nvPr/>
        </p:nvSpPr>
        <p:spPr>
          <a:xfrm>
            <a:off x="58866" y="3136444"/>
            <a:ext cx="4830991" cy="243275"/>
          </a:xfrm>
          <a:prstGeom prst="rect">
            <a:avLst/>
          </a:prstGeom>
          <a:solidFill>
            <a:schemeClr val="accent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Business Domain Agents</a:t>
            </a:r>
          </a:p>
        </p:txBody>
      </p:sp>
      <p:sp>
        <p:nvSpPr>
          <p:cNvPr id="100" name="Rectangle 99">
            <a:extLst>
              <a:ext uri="{FF2B5EF4-FFF2-40B4-BE49-F238E27FC236}">
                <a16:creationId xmlns:a16="http://schemas.microsoft.com/office/drawing/2014/main" id="{F6C1774C-3A1C-9BED-93A4-B571528C7BC6}"/>
              </a:ext>
            </a:extLst>
          </p:cNvPr>
          <p:cNvSpPr/>
          <p:nvPr/>
        </p:nvSpPr>
        <p:spPr>
          <a:xfrm>
            <a:off x="153312" y="3839416"/>
            <a:ext cx="1370472" cy="38779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Customer Service Agents</a:t>
            </a:r>
          </a:p>
        </p:txBody>
      </p:sp>
      <p:sp>
        <p:nvSpPr>
          <p:cNvPr id="101" name="Rectangle 100">
            <a:extLst>
              <a:ext uri="{FF2B5EF4-FFF2-40B4-BE49-F238E27FC236}">
                <a16:creationId xmlns:a16="http://schemas.microsoft.com/office/drawing/2014/main" id="{0D11523D-8439-8F12-8DFD-270017CE0A88}"/>
              </a:ext>
            </a:extLst>
          </p:cNvPr>
          <p:cNvSpPr/>
          <p:nvPr/>
        </p:nvSpPr>
        <p:spPr>
          <a:xfrm>
            <a:off x="1781617" y="3836572"/>
            <a:ext cx="1488005" cy="442098"/>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Sales &amp; Marketing Agents</a:t>
            </a:r>
          </a:p>
        </p:txBody>
      </p:sp>
      <p:sp>
        <p:nvSpPr>
          <p:cNvPr id="102" name="Rectangle 101">
            <a:extLst>
              <a:ext uri="{FF2B5EF4-FFF2-40B4-BE49-F238E27FC236}">
                <a16:creationId xmlns:a16="http://schemas.microsoft.com/office/drawing/2014/main" id="{1FA7FFE7-A18B-02C7-DCFF-C305B5425963}"/>
              </a:ext>
            </a:extLst>
          </p:cNvPr>
          <p:cNvSpPr/>
          <p:nvPr/>
        </p:nvSpPr>
        <p:spPr>
          <a:xfrm>
            <a:off x="3368478" y="3835686"/>
            <a:ext cx="1521379" cy="39537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HR &amp; Recruitment Agents</a:t>
            </a:r>
          </a:p>
        </p:txBody>
      </p:sp>
      <p:sp>
        <p:nvSpPr>
          <p:cNvPr id="103" name="Rectangle 102">
            <a:extLst>
              <a:ext uri="{FF2B5EF4-FFF2-40B4-BE49-F238E27FC236}">
                <a16:creationId xmlns:a16="http://schemas.microsoft.com/office/drawing/2014/main" id="{0F053B47-C89A-96EF-7FF8-550157FB1F25}"/>
              </a:ext>
            </a:extLst>
          </p:cNvPr>
          <p:cNvSpPr/>
          <p:nvPr/>
        </p:nvSpPr>
        <p:spPr>
          <a:xfrm>
            <a:off x="121610" y="5394011"/>
            <a:ext cx="1454597" cy="38779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Financial Advisory Agents</a:t>
            </a:r>
          </a:p>
        </p:txBody>
      </p:sp>
      <p:sp>
        <p:nvSpPr>
          <p:cNvPr id="104" name="Rectangle 103">
            <a:extLst>
              <a:ext uri="{FF2B5EF4-FFF2-40B4-BE49-F238E27FC236}">
                <a16:creationId xmlns:a16="http://schemas.microsoft.com/office/drawing/2014/main" id="{CBE78B72-7D3A-DDF4-D522-1C136493E5F9}"/>
              </a:ext>
            </a:extLst>
          </p:cNvPr>
          <p:cNvSpPr/>
          <p:nvPr/>
        </p:nvSpPr>
        <p:spPr>
          <a:xfrm>
            <a:off x="1785401" y="5412715"/>
            <a:ext cx="1613615" cy="42214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Legal &amp; Compliance Agents</a:t>
            </a:r>
          </a:p>
        </p:txBody>
      </p:sp>
      <p:sp>
        <p:nvSpPr>
          <p:cNvPr id="105" name="Rectangle 104">
            <a:extLst>
              <a:ext uri="{FF2B5EF4-FFF2-40B4-BE49-F238E27FC236}">
                <a16:creationId xmlns:a16="http://schemas.microsoft.com/office/drawing/2014/main" id="{0782B9C4-841A-6FCB-357E-055AE291804F}"/>
              </a:ext>
            </a:extLst>
          </p:cNvPr>
          <p:cNvSpPr/>
          <p:nvPr/>
        </p:nvSpPr>
        <p:spPr>
          <a:xfrm>
            <a:off x="3376331" y="5423376"/>
            <a:ext cx="1556269" cy="339690"/>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IT &amp; Cybersecurity Agents</a:t>
            </a:r>
          </a:p>
        </p:txBody>
      </p:sp>
      <p:sp>
        <p:nvSpPr>
          <p:cNvPr id="106" name="Rectangle 105">
            <a:extLst>
              <a:ext uri="{FF2B5EF4-FFF2-40B4-BE49-F238E27FC236}">
                <a16:creationId xmlns:a16="http://schemas.microsoft.com/office/drawing/2014/main" id="{0FCE4A5F-CFD4-2BE2-87C9-40D63E740787}"/>
              </a:ext>
            </a:extLst>
          </p:cNvPr>
          <p:cNvSpPr/>
          <p:nvPr/>
        </p:nvSpPr>
        <p:spPr>
          <a:xfrm>
            <a:off x="4975343" y="3153386"/>
            <a:ext cx="7156548" cy="3279312"/>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300" normalizeH="0" baseline="0" noProof="0">
              <a:ln>
                <a:noFill/>
              </a:ln>
              <a:solidFill>
                <a:sysClr val="windowText" lastClr="000000"/>
              </a:solidFill>
              <a:effectLst/>
              <a:uLnTx/>
              <a:uFillTx/>
              <a:latin typeface="Arial" panose="020B0604020202020204"/>
              <a:ea typeface="+mn-ea"/>
              <a:cs typeface="+mn-cs"/>
            </a:endParaRPr>
          </a:p>
        </p:txBody>
      </p:sp>
      <p:sp>
        <p:nvSpPr>
          <p:cNvPr id="107" name="Rectangle 106">
            <a:extLst>
              <a:ext uri="{FF2B5EF4-FFF2-40B4-BE49-F238E27FC236}">
                <a16:creationId xmlns:a16="http://schemas.microsoft.com/office/drawing/2014/main" id="{48159AEC-3BDD-2509-DB71-88F1F7FE2239}"/>
              </a:ext>
            </a:extLst>
          </p:cNvPr>
          <p:cNvSpPr/>
          <p:nvPr/>
        </p:nvSpPr>
        <p:spPr>
          <a:xfrm>
            <a:off x="4986670" y="3136444"/>
            <a:ext cx="7146464" cy="250287"/>
          </a:xfrm>
          <a:prstGeom prst="rect">
            <a:avLst/>
          </a:prstGeom>
          <a:solidFill>
            <a:schemeClr val="accent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General Purpose Enterprise Agents</a:t>
            </a:r>
          </a:p>
        </p:txBody>
      </p:sp>
      <p:grpSp>
        <p:nvGrpSpPr>
          <p:cNvPr id="5" name="Group 4">
            <a:extLst>
              <a:ext uri="{FF2B5EF4-FFF2-40B4-BE49-F238E27FC236}">
                <a16:creationId xmlns:a16="http://schemas.microsoft.com/office/drawing/2014/main" id="{3A96F6AC-CBCB-0313-506B-E02A86032710}"/>
              </a:ext>
            </a:extLst>
          </p:cNvPr>
          <p:cNvGrpSpPr/>
          <p:nvPr/>
        </p:nvGrpSpPr>
        <p:grpSpPr>
          <a:xfrm>
            <a:off x="5042599" y="3385168"/>
            <a:ext cx="7030288" cy="2963729"/>
            <a:chOff x="2830614" y="2278122"/>
            <a:chExt cx="9079960" cy="3187006"/>
          </a:xfrm>
        </p:grpSpPr>
        <p:sp>
          <p:nvSpPr>
            <p:cNvPr id="108" name="Rectangle: Top Corners Rounded 107">
              <a:extLst>
                <a:ext uri="{FF2B5EF4-FFF2-40B4-BE49-F238E27FC236}">
                  <a16:creationId xmlns:a16="http://schemas.microsoft.com/office/drawing/2014/main" id="{0D496CBE-8C72-DF81-0A81-A2329B8AA351}"/>
                </a:ext>
              </a:extLst>
            </p:cNvPr>
            <p:cNvSpPr/>
            <p:nvPr/>
          </p:nvSpPr>
          <p:spPr>
            <a:xfrm>
              <a:off x="3553349" y="2610673"/>
              <a:ext cx="3687712" cy="614817"/>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Knowledge Assist Agent  for Content Moderation</a:t>
              </a:r>
            </a:p>
          </p:txBody>
        </p:sp>
        <p:cxnSp>
          <p:nvCxnSpPr>
            <p:cNvPr id="109" name="Straight Connector 108">
              <a:extLst>
                <a:ext uri="{FF2B5EF4-FFF2-40B4-BE49-F238E27FC236}">
                  <a16:creationId xmlns:a16="http://schemas.microsoft.com/office/drawing/2014/main" id="{A7B61FD6-7D7C-9984-17B8-A0883F5A69D5}"/>
                </a:ext>
              </a:extLst>
            </p:cNvPr>
            <p:cNvCxnSpPr>
              <a:cxnSpLocks/>
            </p:cNvCxnSpPr>
            <p:nvPr/>
          </p:nvCxnSpPr>
          <p:spPr>
            <a:xfrm>
              <a:off x="3088775" y="2474371"/>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id="{2B45AABB-4215-91F4-3DF2-DDF765772EDA}"/>
                </a:ext>
              </a:extLst>
            </p:cNvPr>
            <p:cNvSpPr/>
            <p:nvPr/>
          </p:nvSpPr>
          <p:spPr>
            <a:xfrm>
              <a:off x="2830615" y="2666263"/>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1" name="Rectangle: Top Corners Rounded 110">
              <a:extLst>
                <a:ext uri="{FF2B5EF4-FFF2-40B4-BE49-F238E27FC236}">
                  <a16:creationId xmlns:a16="http://schemas.microsoft.com/office/drawing/2014/main" id="{750E7F79-EC2C-1B76-78B1-D54D4794E2F4}"/>
                </a:ext>
              </a:extLst>
            </p:cNvPr>
            <p:cNvSpPr/>
            <p:nvPr/>
          </p:nvSpPr>
          <p:spPr>
            <a:xfrm>
              <a:off x="3508374" y="3672427"/>
              <a:ext cx="3732687" cy="731289"/>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DOC OCR Parser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Letter Translator Agent </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cxnSp>
          <p:nvCxnSpPr>
            <p:cNvPr id="112" name="Straight Connector 111">
              <a:extLst>
                <a:ext uri="{FF2B5EF4-FFF2-40B4-BE49-F238E27FC236}">
                  <a16:creationId xmlns:a16="http://schemas.microsoft.com/office/drawing/2014/main" id="{4DD59419-0621-3937-2E7C-01C1DEBE5548}"/>
                </a:ext>
              </a:extLst>
            </p:cNvPr>
            <p:cNvCxnSpPr>
              <a:cxnSpLocks/>
            </p:cNvCxnSpPr>
            <p:nvPr/>
          </p:nvCxnSpPr>
          <p:spPr>
            <a:xfrm>
              <a:off x="3088774" y="3535782"/>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306B5885-89A8-E58A-5D6F-F199EAD17FF6}"/>
                </a:ext>
              </a:extLst>
            </p:cNvPr>
            <p:cNvSpPr/>
            <p:nvPr/>
          </p:nvSpPr>
          <p:spPr>
            <a:xfrm>
              <a:off x="2830614" y="3727674"/>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14" name="Rectangle: Top Corners Rounded 113">
              <a:extLst>
                <a:ext uri="{FF2B5EF4-FFF2-40B4-BE49-F238E27FC236}">
                  <a16:creationId xmlns:a16="http://schemas.microsoft.com/office/drawing/2014/main" id="{50AB6CC9-C007-6844-ED34-070B6FF70FC7}"/>
                </a:ext>
              </a:extLst>
            </p:cNvPr>
            <p:cNvSpPr/>
            <p:nvPr/>
          </p:nvSpPr>
          <p:spPr>
            <a:xfrm>
              <a:off x="3553349" y="4715600"/>
              <a:ext cx="3687712" cy="749528"/>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a:ea typeface="+mn-ea"/>
                  <a:cs typeface="Arial"/>
                </a:rPr>
                <a:t>Product Catalog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a:ea typeface="+mn-ea"/>
                  <a:cs typeface="Arial"/>
                </a:rPr>
                <a:t>Style Advisor Agent</a:t>
              </a:r>
              <a:endParaRPr kumimoji="0" lang="en-IN" sz="1000" b="0" i="0" u="none" strike="noStrike" kern="0" cap="none" spc="0" normalizeH="0" baseline="0" noProof="0">
                <a:ln>
                  <a:noFill/>
                </a:ln>
                <a:solidFill>
                  <a:srgbClr val="2F78C4"/>
                </a:solidFill>
                <a:effectLst/>
                <a:uLnTx/>
                <a:uFillTx/>
                <a:latin typeface="Arial"/>
                <a:ea typeface="+mn-ea"/>
                <a:cs typeface="Arial"/>
              </a:endParaRPr>
            </a:p>
          </p:txBody>
        </p:sp>
        <p:cxnSp>
          <p:nvCxnSpPr>
            <p:cNvPr id="115" name="Straight Connector 114">
              <a:extLst>
                <a:ext uri="{FF2B5EF4-FFF2-40B4-BE49-F238E27FC236}">
                  <a16:creationId xmlns:a16="http://schemas.microsoft.com/office/drawing/2014/main" id="{0BFDEDDA-F76E-959B-3458-4158138F9A27}"/>
                </a:ext>
              </a:extLst>
            </p:cNvPr>
            <p:cNvCxnSpPr>
              <a:cxnSpLocks/>
            </p:cNvCxnSpPr>
            <p:nvPr/>
          </p:nvCxnSpPr>
          <p:spPr>
            <a:xfrm>
              <a:off x="3088775" y="4597194"/>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16" name="Rectangle: Rounded Corners 115">
              <a:extLst>
                <a:ext uri="{FF2B5EF4-FFF2-40B4-BE49-F238E27FC236}">
                  <a16:creationId xmlns:a16="http://schemas.microsoft.com/office/drawing/2014/main" id="{76DDDDC5-C2B0-73CC-3879-615D92D0ABC0}"/>
                </a:ext>
              </a:extLst>
            </p:cNvPr>
            <p:cNvSpPr/>
            <p:nvPr/>
          </p:nvSpPr>
          <p:spPr>
            <a:xfrm>
              <a:off x="2830615" y="4789086"/>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20" name="TextBox 119">
              <a:extLst>
                <a:ext uri="{FF2B5EF4-FFF2-40B4-BE49-F238E27FC236}">
                  <a16:creationId xmlns:a16="http://schemas.microsoft.com/office/drawing/2014/main" id="{7D5C15E1-495F-A46C-27A5-52A6092E16D7}"/>
                </a:ext>
              </a:extLst>
            </p:cNvPr>
            <p:cNvSpPr txBox="1"/>
            <p:nvPr/>
          </p:nvSpPr>
          <p:spPr>
            <a:xfrm>
              <a:off x="3315921" y="2287508"/>
              <a:ext cx="3949852" cy="30630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Creative &amp; Content Generation Agents</a:t>
              </a:r>
            </a:p>
          </p:txBody>
        </p:sp>
        <p:sp>
          <p:nvSpPr>
            <p:cNvPr id="121" name="TextBox 120">
              <a:extLst>
                <a:ext uri="{FF2B5EF4-FFF2-40B4-BE49-F238E27FC236}">
                  <a16:creationId xmlns:a16="http://schemas.microsoft.com/office/drawing/2014/main" id="{467B91BD-2ABA-AD67-B707-CAC5D4123F93}"/>
                </a:ext>
              </a:extLst>
            </p:cNvPr>
            <p:cNvSpPr txBox="1"/>
            <p:nvPr/>
          </p:nvSpPr>
          <p:spPr>
            <a:xfrm>
              <a:off x="3315921" y="3349632"/>
              <a:ext cx="3593230" cy="32317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Knowledge Management Agents</a:t>
              </a:r>
            </a:p>
          </p:txBody>
        </p:sp>
        <p:sp>
          <p:nvSpPr>
            <p:cNvPr id="122" name="TextBox 121">
              <a:extLst>
                <a:ext uri="{FF2B5EF4-FFF2-40B4-BE49-F238E27FC236}">
                  <a16:creationId xmlns:a16="http://schemas.microsoft.com/office/drawing/2014/main" id="{F5F93F8D-107A-3C0C-953F-5455925DC570}"/>
                </a:ext>
              </a:extLst>
            </p:cNvPr>
            <p:cNvSpPr txBox="1"/>
            <p:nvPr/>
          </p:nvSpPr>
          <p:spPr>
            <a:xfrm>
              <a:off x="3315921" y="4419671"/>
              <a:ext cx="4399881" cy="32317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Personalization &amp; Recommendation Agents</a:t>
              </a:r>
            </a:p>
          </p:txBody>
        </p:sp>
        <p:pic>
          <p:nvPicPr>
            <p:cNvPr id="125" name="Picture 124">
              <a:extLst>
                <a:ext uri="{FF2B5EF4-FFF2-40B4-BE49-F238E27FC236}">
                  <a16:creationId xmlns:a16="http://schemas.microsoft.com/office/drawing/2014/main" id="{45161999-9451-A7AB-AE24-BCBDA08711D5}"/>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333" b="89778" l="9778" r="89778">
                          <a14:foregroundMark x1="34222" y1="84444" x2="34222" y2="84444"/>
                          <a14:foregroundMark x1="56444" y1="9333" x2="56444" y2="9333"/>
                          <a14:foregroundMark x1="57778" y1="34222" x2="57778" y2="34222"/>
                          <a14:foregroundMark x1="57333" y1="39111" x2="57333" y2="39111"/>
                          <a14:foregroundMark x1="50222" y1="41333" x2="50222" y2="41333"/>
                          <a14:foregroundMark x1="43556" y1="34222" x2="43556" y2="34222"/>
                          <a14:foregroundMark x1="41333" y1="38222" x2="41333" y2="38222"/>
                        </a14:backgroundRemoval>
                      </a14:imgEffect>
                      <a14:imgEffect>
                        <a14:brightnessContrast bright="100000"/>
                      </a14:imgEffect>
                    </a14:imgLayer>
                  </a14:imgProps>
                </a:ext>
              </a:extLst>
            </a:blip>
            <a:srcRect l="16578" t="4015" r="16578" b="5200"/>
            <a:stretch/>
          </p:blipFill>
          <p:spPr>
            <a:xfrm>
              <a:off x="2954310" y="4859176"/>
              <a:ext cx="265612" cy="325047"/>
            </a:xfrm>
            <a:prstGeom prst="rect">
              <a:avLst/>
            </a:prstGeom>
          </p:spPr>
        </p:pic>
        <p:pic>
          <p:nvPicPr>
            <p:cNvPr id="126" name="Picture 125">
              <a:extLst>
                <a:ext uri="{FF2B5EF4-FFF2-40B4-BE49-F238E27FC236}">
                  <a16:creationId xmlns:a16="http://schemas.microsoft.com/office/drawing/2014/main" id="{B6503FC1-E989-B0EB-E9C8-E2E5D7BF63B4}"/>
                </a:ext>
              </a:extLst>
            </p:cNvPr>
            <p:cNvPicPr>
              <a:picLocks noChangeAspect="1"/>
            </p:cNvPicPr>
            <p:nvPr/>
          </p:nvPicPr>
          <p:blipFill>
            <a:blip r:embed="rId19">
              <a:duotone>
                <a:srgbClr val="2E308E">
                  <a:shade val="45000"/>
                  <a:satMod val="135000"/>
                </a:srgbClr>
                <a:prstClr val="white"/>
              </a:duotone>
              <a:extLst>
                <a:ext uri="{BEBA8EAE-BF5A-486C-A8C5-ECC9F3942E4B}">
                  <a14:imgProps xmlns:a14="http://schemas.microsoft.com/office/drawing/2010/main">
                    <a14:imgLayer r:embed="rId20">
                      <a14:imgEffect>
                        <a14:backgroundRemoval t="2667" b="89778" l="7556" r="92000">
                          <a14:foregroundMark x1="7556" y1="42667" x2="7556" y2="42667"/>
                          <a14:foregroundMark x1="34222" y1="4000" x2="34222" y2="4000"/>
                          <a14:foregroundMark x1="56444" y1="2667" x2="56444" y2="2667"/>
                          <a14:foregroundMark x1="92000" y1="48444" x2="92000" y2="48444"/>
                          <a14:foregroundMark x1="67556" y1="52444" x2="67556" y2="52444"/>
                          <a14:foregroundMark x1="70222" y1="44889" x2="70222" y2="44889"/>
                          <a14:foregroundMark x1="34222" y1="43556" x2="34222" y2="43556"/>
                          <a14:foregroundMark x1="35111" y1="50667" x2="35111" y2="50667"/>
                          <a14:foregroundMark x1="48000" y1="89333" x2="48000" y2="89333"/>
                          <a14:foregroundMark x1="51556" y1="73333" x2="51556" y2="73333"/>
                          <a14:backgroundMark x1="46667" y1="92889" x2="46667" y2="92889"/>
                          <a14:backgroundMark x1="47111" y1="91556" x2="47111" y2="91556"/>
                          <a14:backgroundMark x1="52444" y1="91556" x2="52444" y2="91556"/>
                        </a14:backgroundRemoval>
                      </a14:imgEffect>
                      <a14:imgEffect>
                        <a14:brightnessContrast bright="100000"/>
                      </a14:imgEffect>
                    </a14:imgLayer>
                  </a14:imgProps>
                </a:ext>
              </a:extLst>
            </a:blip>
            <a:stretch>
              <a:fillRect/>
            </a:stretch>
          </p:blipFill>
          <p:spPr>
            <a:xfrm>
              <a:off x="2918624" y="3808470"/>
              <a:ext cx="336982" cy="303637"/>
            </a:xfrm>
            <a:prstGeom prst="rect">
              <a:avLst/>
            </a:prstGeom>
          </p:spPr>
        </p:pic>
        <p:pic>
          <p:nvPicPr>
            <p:cNvPr id="127" name="Picture 126">
              <a:extLst>
                <a:ext uri="{FF2B5EF4-FFF2-40B4-BE49-F238E27FC236}">
                  <a16:creationId xmlns:a16="http://schemas.microsoft.com/office/drawing/2014/main" id="{B8544676-11C2-046E-F3A1-85D471F701ED}"/>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2933914" y="2757766"/>
              <a:ext cx="306401" cy="276083"/>
            </a:xfrm>
            <a:prstGeom prst="rect">
              <a:avLst/>
            </a:prstGeom>
          </p:spPr>
        </p:pic>
        <p:sp>
          <p:nvSpPr>
            <p:cNvPr id="128" name="Rectangle: Top Corners Rounded 127">
              <a:extLst>
                <a:ext uri="{FF2B5EF4-FFF2-40B4-BE49-F238E27FC236}">
                  <a16:creationId xmlns:a16="http://schemas.microsoft.com/office/drawing/2014/main" id="{16FDCFA4-2332-E76D-0AB9-C96F8C1AE06C}"/>
                </a:ext>
              </a:extLst>
            </p:cNvPr>
            <p:cNvSpPr/>
            <p:nvPr/>
          </p:nvSpPr>
          <p:spPr>
            <a:xfrm>
              <a:off x="8222862" y="2540763"/>
              <a:ext cx="3687712" cy="753860"/>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SQL Procedure Explainer</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cxnSp>
          <p:nvCxnSpPr>
            <p:cNvPr id="129" name="Straight Connector 128">
              <a:extLst>
                <a:ext uri="{FF2B5EF4-FFF2-40B4-BE49-F238E27FC236}">
                  <a16:creationId xmlns:a16="http://schemas.microsoft.com/office/drawing/2014/main" id="{82768E80-8FFF-DA57-9857-D21EC69FC638}"/>
                </a:ext>
              </a:extLst>
            </p:cNvPr>
            <p:cNvCxnSpPr>
              <a:cxnSpLocks/>
            </p:cNvCxnSpPr>
            <p:nvPr/>
          </p:nvCxnSpPr>
          <p:spPr>
            <a:xfrm>
              <a:off x="7758288" y="2464986"/>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30" name="Rectangle: Rounded Corners 129">
              <a:extLst>
                <a:ext uri="{FF2B5EF4-FFF2-40B4-BE49-F238E27FC236}">
                  <a16:creationId xmlns:a16="http://schemas.microsoft.com/office/drawing/2014/main" id="{A72FF1FC-C282-E6EA-67C4-6E428610A092}"/>
                </a:ext>
              </a:extLst>
            </p:cNvPr>
            <p:cNvSpPr/>
            <p:nvPr/>
          </p:nvSpPr>
          <p:spPr>
            <a:xfrm>
              <a:off x="7500128" y="2656878"/>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1" name="Rectangle: Top Corners Rounded 130">
              <a:extLst>
                <a:ext uri="{FF2B5EF4-FFF2-40B4-BE49-F238E27FC236}">
                  <a16:creationId xmlns:a16="http://schemas.microsoft.com/office/drawing/2014/main" id="{02FF2FA4-22B7-4DBE-6BC9-8E00E5ECCD74}"/>
                </a:ext>
              </a:extLst>
            </p:cNvPr>
            <p:cNvSpPr/>
            <p:nvPr/>
          </p:nvSpPr>
          <p:spPr>
            <a:xfrm>
              <a:off x="8177887" y="3653654"/>
              <a:ext cx="3732687" cy="740676"/>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Synthetic Data Generator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Metadata Extractor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Data Quality Governance Agent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cxnSp>
          <p:nvCxnSpPr>
            <p:cNvPr id="132" name="Straight Connector 131">
              <a:extLst>
                <a:ext uri="{FF2B5EF4-FFF2-40B4-BE49-F238E27FC236}">
                  <a16:creationId xmlns:a16="http://schemas.microsoft.com/office/drawing/2014/main" id="{155C614B-9A12-9C73-902B-0BD10C8C6EDA}"/>
                </a:ext>
              </a:extLst>
            </p:cNvPr>
            <p:cNvCxnSpPr>
              <a:cxnSpLocks/>
            </p:cNvCxnSpPr>
            <p:nvPr/>
          </p:nvCxnSpPr>
          <p:spPr>
            <a:xfrm>
              <a:off x="7758287" y="3526396"/>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33" name="Rectangle: Rounded Corners 132">
              <a:extLst>
                <a:ext uri="{FF2B5EF4-FFF2-40B4-BE49-F238E27FC236}">
                  <a16:creationId xmlns:a16="http://schemas.microsoft.com/office/drawing/2014/main" id="{811F9B40-5690-A19A-21AB-BB63FA07F66E}"/>
                </a:ext>
              </a:extLst>
            </p:cNvPr>
            <p:cNvSpPr/>
            <p:nvPr/>
          </p:nvSpPr>
          <p:spPr>
            <a:xfrm>
              <a:off x="7500127" y="3718288"/>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34" name="Rectangle: Top Corners Rounded 133">
              <a:extLst>
                <a:ext uri="{FF2B5EF4-FFF2-40B4-BE49-F238E27FC236}">
                  <a16:creationId xmlns:a16="http://schemas.microsoft.com/office/drawing/2014/main" id="{11256B84-12DE-149C-A6B9-27D1021E0B43}"/>
                </a:ext>
              </a:extLst>
            </p:cNvPr>
            <p:cNvSpPr/>
            <p:nvPr/>
          </p:nvSpPr>
          <p:spPr>
            <a:xfrm>
              <a:off x="8222862" y="4765028"/>
              <a:ext cx="3687712" cy="690714"/>
            </a:xfrm>
            <a:prstGeom prst="round2SameRect">
              <a:avLst>
                <a:gd name="adj1" fmla="val 0"/>
                <a:gd name="adj2" fmla="val 0"/>
              </a:avLst>
            </a:prstGeom>
            <a:solidFill>
              <a:schemeClr val="bg1"/>
            </a:solidFill>
            <a:ln w="12700" cap="flat" cmpd="sng" algn="ctr">
              <a:gradFill flip="none" rotWithShape="1">
                <a:gsLst>
                  <a:gs pos="45000">
                    <a:schemeClr val="bg1">
                      <a:alpha val="0"/>
                    </a:schemeClr>
                  </a:gs>
                  <a:gs pos="100000">
                    <a:schemeClr val="accent1"/>
                  </a:gs>
                </a:gsLst>
                <a:lin ang="18900000" scaled="1"/>
                <a:tileRect/>
              </a:gradFill>
              <a:prstDash val="solid"/>
              <a:miter lim="800000"/>
            </a:ln>
            <a:effectLst>
              <a:outerShdw blurRad="88900" dist="228600" dir="5400000" sx="83000" sy="83000" algn="t" rotWithShape="0">
                <a:schemeClr val="accent1">
                  <a:alpha val="40000"/>
                </a:schemeClr>
              </a:outerShdw>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a:ea typeface="+mn-ea"/>
                  <a:cs typeface="Arial"/>
                </a:rPr>
                <a:t>Idea Evaluator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Certification Prep Agent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cxnSp>
          <p:nvCxnSpPr>
            <p:cNvPr id="135" name="Straight Connector 134">
              <a:extLst>
                <a:ext uri="{FF2B5EF4-FFF2-40B4-BE49-F238E27FC236}">
                  <a16:creationId xmlns:a16="http://schemas.microsoft.com/office/drawing/2014/main" id="{8C11D9DC-28AB-327E-04C0-0D3FBAE80E2F}"/>
                </a:ext>
              </a:extLst>
            </p:cNvPr>
            <p:cNvCxnSpPr>
              <a:cxnSpLocks/>
            </p:cNvCxnSpPr>
            <p:nvPr/>
          </p:nvCxnSpPr>
          <p:spPr>
            <a:xfrm>
              <a:off x="7758288" y="4587808"/>
              <a:ext cx="0" cy="849012"/>
            </a:xfrm>
            <a:prstGeom prst="line">
              <a:avLst/>
            </a:prstGeom>
            <a:ln w="9525">
              <a:solidFill>
                <a:srgbClr val="2E308E"/>
              </a:solidFill>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D3028FB3-2889-41DE-3047-F7BFCA6D2BB7}"/>
                </a:ext>
              </a:extLst>
            </p:cNvPr>
            <p:cNvSpPr/>
            <p:nvPr/>
          </p:nvSpPr>
          <p:spPr>
            <a:xfrm>
              <a:off x="7500128" y="4779700"/>
              <a:ext cx="516319" cy="465229"/>
            </a:xfrm>
            <a:prstGeom prst="roundRect">
              <a:avLst/>
            </a:prstGeom>
            <a:solidFill>
              <a:schemeClr val="accent1"/>
            </a:solidFill>
            <a:ln>
              <a:solidFill>
                <a:srgbClr val="2E308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40" name="TextBox 139">
              <a:extLst>
                <a:ext uri="{FF2B5EF4-FFF2-40B4-BE49-F238E27FC236}">
                  <a16:creationId xmlns:a16="http://schemas.microsoft.com/office/drawing/2014/main" id="{BA0BA573-E343-4141-EF3E-EC875708C638}"/>
                </a:ext>
              </a:extLst>
            </p:cNvPr>
            <p:cNvSpPr txBox="1"/>
            <p:nvPr/>
          </p:nvSpPr>
          <p:spPr>
            <a:xfrm>
              <a:off x="7985434" y="2278122"/>
              <a:ext cx="3317620" cy="30630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Developer Productivity Agents</a:t>
              </a:r>
            </a:p>
          </p:txBody>
        </p:sp>
        <p:sp>
          <p:nvSpPr>
            <p:cNvPr id="141" name="TextBox 140">
              <a:extLst>
                <a:ext uri="{FF2B5EF4-FFF2-40B4-BE49-F238E27FC236}">
                  <a16:creationId xmlns:a16="http://schemas.microsoft.com/office/drawing/2014/main" id="{FF1B6474-370C-795B-C16A-9785CE6034A8}"/>
                </a:ext>
              </a:extLst>
            </p:cNvPr>
            <p:cNvSpPr txBox="1"/>
            <p:nvPr/>
          </p:nvSpPr>
          <p:spPr>
            <a:xfrm>
              <a:off x="7985434" y="3340246"/>
              <a:ext cx="3709853" cy="30630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Data Processing &amp; Analysis Agents</a:t>
              </a:r>
            </a:p>
          </p:txBody>
        </p:sp>
        <p:sp>
          <p:nvSpPr>
            <p:cNvPr id="142" name="TextBox 141">
              <a:extLst>
                <a:ext uri="{FF2B5EF4-FFF2-40B4-BE49-F238E27FC236}">
                  <a16:creationId xmlns:a16="http://schemas.microsoft.com/office/drawing/2014/main" id="{8818106F-E2BF-6682-6418-4A8EF74986CA}"/>
                </a:ext>
              </a:extLst>
            </p:cNvPr>
            <p:cNvSpPr txBox="1"/>
            <p:nvPr/>
          </p:nvSpPr>
          <p:spPr>
            <a:xfrm>
              <a:off x="7985435" y="4447354"/>
              <a:ext cx="3321972" cy="323172"/>
            </a:xfrm>
            <a:prstGeom prst="rect">
              <a:avLst/>
            </a:prstGeom>
            <a:noFill/>
          </p:spPr>
          <p:txBody>
            <a:bodyPr wrap="square" rtlCol="0">
              <a:spAutoFit/>
            </a:bodyPr>
            <a:lstStyle/>
            <a:p>
              <a:pPr marL="0" marR="0" lvl="0" indent="0" algn="l" defTabSz="1219079" rtl="0" eaLnBrk="1" fontAlgn="auto" latinLnBrk="0" hangingPunct="1">
                <a:lnSpc>
                  <a:spcPts val="1800"/>
                </a:lnSpc>
                <a:spcBef>
                  <a:spcPts val="0"/>
                </a:spcBef>
                <a:spcAft>
                  <a:spcPts val="30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pitchFamily="34" charset="0"/>
                  <a:ea typeface="Tahoma" charset="0"/>
                  <a:cs typeface="Arial" panose="020B0604020202020204" pitchFamily="34" charset="0"/>
                </a:rPr>
                <a:t>Process Improvement Agents</a:t>
              </a:r>
            </a:p>
          </p:txBody>
        </p:sp>
        <p:pic>
          <p:nvPicPr>
            <p:cNvPr id="145" name="Picture 144">
              <a:extLst>
                <a:ext uri="{FF2B5EF4-FFF2-40B4-BE49-F238E27FC236}">
                  <a16:creationId xmlns:a16="http://schemas.microsoft.com/office/drawing/2014/main" id="{A6F5842D-E9B7-88BE-FED5-83F55A3359E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9333" b="89778" l="9778" r="89778">
                          <a14:foregroundMark x1="34222" y1="84444" x2="34222" y2="84444"/>
                          <a14:foregroundMark x1="56444" y1="9333" x2="56444" y2="9333"/>
                          <a14:foregroundMark x1="57778" y1="34222" x2="57778" y2="34222"/>
                          <a14:foregroundMark x1="57333" y1="39111" x2="57333" y2="39111"/>
                          <a14:foregroundMark x1="50222" y1="41333" x2="50222" y2="41333"/>
                          <a14:foregroundMark x1="43556" y1="34222" x2="43556" y2="34222"/>
                          <a14:foregroundMark x1="41333" y1="38222" x2="41333" y2="38222"/>
                        </a14:backgroundRemoval>
                      </a14:imgEffect>
                      <a14:imgEffect>
                        <a14:brightnessContrast bright="100000"/>
                      </a14:imgEffect>
                    </a14:imgLayer>
                  </a14:imgProps>
                </a:ext>
              </a:extLst>
            </a:blip>
            <a:srcRect l="16578" t="4015" r="16578" b="5200"/>
            <a:stretch/>
          </p:blipFill>
          <p:spPr>
            <a:xfrm>
              <a:off x="7623823" y="4849790"/>
              <a:ext cx="265612" cy="325047"/>
            </a:xfrm>
            <a:prstGeom prst="rect">
              <a:avLst/>
            </a:prstGeom>
          </p:spPr>
        </p:pic>
        <p:pic>
          <p:nvPicPr>
            <p:cNvPr id="146" name="Picture 145">
              <a:extLst>
                <a:ext uri="{FF2B5EF4-FFF2-40B4-BE49-F238E27FC236}">
                  <a16:creationId xmlns:a16="http://schemas.microsoft.com/office/drawing/2014/main" id="{561E476E-5BD1-3223-EA2A-1F626C179616}"/>
                </a:ext>
              </a:extLst>
            </p:cNvPr>
            <p:cNvPicPr>
              <a:picLocks noChangeAspect="1"/>
            </p:cNvPicPr>
            <p:nvPr/>
          </p:nvPicPr>
          <p:blipFill>
            <a:blip r:embed="rId19">
              <a:duotone>
                <a:srgbClr val="2E308E">
                  <a:shade val="45000"/>
                  <a:satMod val="135000"/>
                </a:srgbClr>
                <a:prstClr val="white"/>
              </a:duotone>
              <a:extLst>
                <a:ext uri="{BEBA8EAE-BF5A-486C-A8C5-ECC9F3942E4B}">
                  <a14:imgProps xmlns:a14="http://schemas.microsoft.com/office/drawing/2010/main">
                    <a14:imgLayer r:embed="rId20">
                      <a14:imgEffect>
                        <a14:backgroundRemoval t="2667" b="89778" l="7556" r="92000">
                          <a14:foregroundMark x1="7556" y1="42667" x2="7556" y2="42667"/>
                          <a14:foregroundMark x1="34222" y1="4000" x2="34222" y2="4000"/>
                          <a14:foregroundMark x1="56444" y1="2667" x2="56444" y2="2667"/>
                          <a14:foregroundMark x1="92000" y1="48444" x2="92000" y2="48444"/>
                          <a14:foregroundMark x1="67556" y1="52444" x2="67556" y2="52444"/>
                          <a14:foregroundMark x1="70222" y1="44889" x2="70222" y2="44889"/>
                          <a14:foregroundMark x1="34222" y1="43556" x2="34222" y2="43556"/>
                          <a14:foregroundMark x1="35111" y1="50667" x2="35111" y2="50667"/>
                          <a14:foregroundMark x1="48000" y1="89333" x2="48000" y2="89333"/>
                          <a14:foregroundMark x1="51556" y1="73333" x2="51556" y2="73333"/>
                          <a14:backgroundMark x1="46667" y1="92889" x2="46667" y2="92889"/>
                          <a14:backgroundMark x1="47111" y1="91556" x2="47111" y2="91556"/>
                          <a14:backgroundMark x1="52444" y1="91556" x2="52444" y2="91556"/>
                        </a14:backgroundRemoval>
                      </a14:imgEffect>
                      <a14:imgEffect>
                        <a14:brightnessContrast bright="100000"/>
                      </a14:imgEffect>
                    </a14:imgLayer>
                  </a14:imgProps>
                </a:ext>
              </a:extLst>
            </a:blip>
            <a:stretch>
              <a:fillRect/>
            </a:stretch>
          </p:blipFill>
          <p:spPr>
            <a:xfrm>
              <a:off x="7588137" y="3799084"/>
              <a:ext cx="336982" cy="303637"/>
            </a:xfrm>
            <a:prstGeom prst="rect">
              <a:avLst/>
            </a:prstGeom>
          </p:spPr>
        </p:pic>
        <p:pic>
          <p:nvPicPr>
            <p:cNvPr id="147" name="Picture 146">
              <a:extLst>
                <a:ext uri="{FF2B5EF4-FFF2-40B4-BE49-F238E27FC236}">
                  <a16:creationId xmlns:a16="http://schemas.microsoft.com/office/drawing/2014/main" id="{778364AE-B9D8-72F2-6354-0F81249E558A}"/>
                </a:ext>
              </a:extLst>
            </p:cNvPr>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7603427" y="2748380"/>
              <a:ext cx="306401" cy="276083"/>
            </a:xfrm>
            <a:prstGeom prst="rect">
              <a:avLst/>
            </a:prstGeom>
          </p:spPr>
        </p:pic>
      </p:grpSp>
      <p:pic>
        <p:nvPicPr>
          <p:cNvPr id="148" name="Graphic 147" descr="Call center with solid fill">
            <a:extLst>
              <a:ext uri="{FF2B5EF4-FFF2-40B4-BE49-F238E27FC236}">
                <a16:creationId xmlns:a16="http://schemas.microsoft.com/office/drawing/2014/main" id="{C1A17959-E4A3-DD42-A882-DA8532D9FC0E}"/>
              </a:ext>
            </a:extLst>
          </p:cNvPr>
          <p:cNvPicPr>
            <a:picLocks noChangeAspect="1"/>
          </p:cNvPicPr>
          <p:nvPr/>
        </p:nvPicPr>
        <p:blipFill>
          <a:blip r:embed="rId23">
            <a:duotone>
              <a:schemeClr val="accent1">
                <a:shade val="45000"/>
                <a:satMod val="135000"/>
              </a:schemeClr>
              <a:prstClr val="white"/>
            </a:duotone>
            <a:extLst>
              <a:ext uri="{96DAC541-7B7A-43D3-8B79-37D633B846F1}">
                <asvg:svgBlip xmlns:asvg="http://schemas.microsoft.com/office/drawing/2016/SVG/main" r:embed="rId24"/>
              </a:ext>
            </a:extLst>
          </a:blip>
          <a:stretch>
            <a:fillRect/>
          </a:stretch>
        </p:blipFill>
        <p:spPr>
          <a:xfrm>
            <a:off x="607567" y="3505412"/>
            <a:ext cx="387793" cy="387793"/>
          </a:xfrm>
          <a:prstGeom prst="rect">
            <a:avLst/>
          </a:prstGeom>
        </p:spPr>
      </p:pic>
      <p:pic>
        <p:nvPicPr>
          <p:cNvPr id="149" name="Graphic 148" descr="Marketing with solid fill">
            <a:extLst>
              <a:ext uri="{FF2B5EF4-FFF2-40B4-BE49-F238E27FC236}">
                <a16:creationId xmlns:a16="http://schemas.microsoft.com/office/drawing/2014/main" id="{8E349F4F-1694-11CE-E821-51F7BCDE49E0}"/>
              </a:ext>
            </a:extLst>
          </p:cNvPr>
          <p:cNvPicPr>
            <a:picLocks noChangeAspect="1"/>
          </p:cNvPicPr>
          <p:nvPr/>
        </p:nvPicPr>
        <p:blipFill>
          <a:blip r:embed="rId25">
            <a:duotone>
              <a:schemeClr val="accent1">
                <a:shade val="45000"/>
                <a:satMod val="135000"/>
              </a:schemeClr>
              <a:prstClr val="white"/>
            </a:duotone>
            <a:extLst>
              <a:ext uri="{96DAC541-7B7A-43D3-8B79-37D633B846F1}">
                <asvg:svgBlip xmlns:asvg="http://schemas.microsoft.com/office/drawing/2016/SVG/main" r:embed="rId26"/>
              </a:ext>
            </a:extLst>
          </a:blip>
          <a:stretch>
            <a:fillRect/>
          </a:stretch>
        </p:blipFill>
        <p:spPr>
          <a:xfrm>
            <a:off x="2341048" y="3505412"/>
            <a:ext cx="421706" cy="421706"/>
          </a:xfrm>
          <a:prstGeom prst="rect">
            <a:avLst/>
          </a:prstGeom>
        </p:spPr>
      </p:pic>
      <p:pic>
        <p:nvPicPr>
          <p:cNvPr id="150" name="Graphic 149" descr="Cycle with people with solid fill">
            <a:extLst>
              <a:ext uri="{FF2B5EF4-FFF2-40B4-BE49-F238E27FC236}">
                <a16:creationId xmlns:a16="http://schemas.microsoft.com/office/drawing/2014/main" id="{ED1E8A3B-A55E-37C8-D998-0904918EB500}"/>
              </a:ext>
            </a:extLst>
          </p:cNvPr>
          <p:cNvPicPr>
            <a:picLocks noChangeAspect="1"/>
          </p:cNvPicPr>
          <p:nvPr/>
        </p:nvPicPr>
        <p:blipFill>
          <a:blip r:embed="rId27">
            <a:duotone>
              <a:schemeClr val="accent1">
                <a:shade val="45000"/>
                <a:satMod val="135000"/>
              </a:schemeClr>
              <a:prstClr val="white"/>
            </a:duotone>
            <a:extLst>
              <a:ext uri="{96DAC541-7B7A-43D3-8B79-37D633B846F1}">
                <asvg:svgBlip xmlns:asvg="http://schemas.microsoft.com/office/drawing/2016/SVG/main" r:embed="rId28"/>
              </a:ext>
            </a:extLst>
          </a:blip>
          <a:stretch>
            <a:fillRect/>
          </a:stretch>
        </p:blipFill>
        <p:spPr>
          <a:xfrm>
            <a:off x="6918187" y="2591034"/>
            <a:ext cx="457200" cy="457200"/>
          </a:xfrm>
          <a:prstGeom prst="rect">
            <a:avLst/>
          </a:prstGeom>
        </p:spPr>
      </p:pic>
      <p:pic>
        <p:nvPicPr>
          <p:cNvPr id="151" name="Graphic 150" descr="Calculator with solid fill">
            <a:extLst>
              <a:ext uri="{FF2B5EF4-FFF2-40B4-BE49-F238E27FC236}">
                <a16:creationId xmlns:a16="http://schemas.microsoft.com/office/drawing/2014/main" id="{9A8B8E2E-AB6A-E09A-35CD-3988E9ACE208}"/>
              </a:ext>
            </a:extLst>
          </p:cNvPr>
          <p:cNvPicPr>
            <a:picLocks noChangeAspect="1"/>
          </p:cNvPicPr>
          <p:nvPr/>
        </p:nvPicPr>
        <p:blipFill>
          <a:blip r:embed="rId29">
            <a:duotone>
              <a:schemeClr val="accent1">
                <a:shade val="45000"/>
                <a:satMod val="135000"/>
              </a:schemeClr>
              <a:prstClr val="white"/>
            </a:duotone>
            <a:extLst>
              <a:ext uri="{96DAC541-7B7A-43D3-8B79-37D633B846F1}">
                <asvg:svgBlip xmlns:asvg="http://schemas.microsoft.com/office/drawing/2016/SVG/main" r:embed="rId30"/>
              </a:ext>
            </a:extLst>
          </a:blip>
          <a:stretch>
            <a:fillRect/>
          </a:stretch>
        </p:blipFill>
        <p:spPr>
          <a:xfrm>
            <a:off x="693398" y="5013425"/>
            <a:ext cx="334318" cy="334318"/>
          </a:xfrm>
          <a:prstGeom prst="rect">
            <a:avLst/>
          </a:prstGeom>
        </p:spPr>
      </p:pic>
      <p:pic>
        <p:nvPicPr>
          <p:cNvPr id="152" name="Graphic 151" descr="Gavel with solid fill">
            <a:extLst>
              <a:ext uri="{FF2B5EF4-FFF2-40B4-BE49-F238E27FC236}">
                <a16:creationId xmlns:a16="http://schemas.microsoft.com/office/drawing/2014/main" id="{5B4CBFBF-055C-297B-99FC-6AC0076D26E3}"/>
              </a:ext>
            </a:extLst>
          </p:cNvPr>
          <p:cNvPicPr>
            <a:picLocks noChangeAspect="1"/>
          </p:cNvPicPr>
          <p:nvPr/>
        </p:nvPicPr>
        <p:blipFill>
          <a:blip r:embed="rId31">
            <a:duotone>
              <a:schemeClr val="accent1">
                <a:shade val="45000"/>
                <a:satMod val="135000"/>
              </a:schemeClr>
              <a:prstClr val="white"/>
            </a:duotone>
            <a:extLst>
              <a:ext uri="{96DAC541-7B7A-43D3-8B79-37D633B846F1}">
                <asvg:svgBlip xmlns:asvg="http://schemas.microsoft.com/office/drawing/2016/SVG/main" r:embed="rId32"/>
              </a:ext>
            </a:extLst>
          </a:blip>
          <a:stretch>
            <a:fillRect/>
          </a:stretch>
        </p:blipFill>
        <p:spPr>
          <a:xfrm>
            <a:off x="2299768" y="4968825"/>
            <a:ext cx="457200" cy="457200"/>
          </a:xfrm>
          <a:prstGeom prst="rect">
            <a:avLst/>
          </a:prstGeom>
        </p:spPr>
      </p:pic>
      <p:pic>
        <p:nvPicPr>
          <p:cNvPr id="153" name="Graphic 152" descr="Vlog with solid fill">
            <a:extLst>
              <a:ext uri="{FF2B5EF4-FFF2-40B4-BE49-F238E27FC236}">
                <a16:creationId xmlns:a16="http://schemas.microsoft.com/office/drawing/2014/main" id="{496E51A2-BB53-924E-C265-6130C888ADFE}"/>
              </a:ext>
            </a:extLst>
          </p:cNvPr>
          <p:cNvPicPr>
            <a:picLocks noChangeAspect="1"/>
          </p:cNvPicPr>
          <p:nvPr/>
        </p:nvPicPr>
        <p:blipFill>
          <a:blip r:embed="rId33">
            <a:duotone>
              <a:schemeClr val="accent1">
                <a:shade val="45000"/>
                <a:satMod val="135000"/>
              </a:schemeClr>
              <a:prstClr val="white"/>
            </a:duotone>
            <a:extLst>
              <a:ext uri="{96DAC541-7B7A-43D3-8B79-37D633B846F1}">
                <asvg:svgBlip xmlns:asvg="http://schemas.microsoft.com/office/drawing/2016/SVG/main" r:embed="rId34"/>
              </a:ext>
            </a:extLst>
          </a:blip>
          <a:stretch>
            <a:fillRect/>
          </a:stretch>
        </p:blipFill>
        <p:spPr>
          <a:xfrm>
            <a:off x="3898857" y="4972007"/>
            <a:ext cx="457200" cy="457200"/>
          </a:xfrm>
          <a:prstGeom prst="rect">
            <a:avLst/>
          </a:prstGeom>
        </p:spPr>
      </p:pic>
      <p:sp>
        <p:nvSpPr>
          <p:cNvPr id="156" name="Rectangle: Top Corners Rounded 155">
            <a:extLst>
              <a:ext uri="{FF2B5EF4-FFF2-40B4-BE49-F238E27FC236}">
                <a16:creationId xmlns:a16="http://schemas.microsoft.com/office/drawing/2014/main" id="{D1DBDC43-9755-9551-0651-FE5C47477259}"/>
              </a:ext>
            </a:extLst>
          </p:cNvPr>
          <p:cNvSpPr/>
          <p:nvPr/>
        </p:nvSpPr>
        <p:spPr>
          <a:xfrm>
            <a:off x="1848056" y="4206707"/>
            <a:ext cx="1706007"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Pitch Genie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Personalized Marketing</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58" name="Rectangle: Top Corners Rounded 157">
            <a:extLst>
              <a:ext uri="{FF2B5EF4-FFF2-40B4-BE49-F238E27FC236}">
                <a16:creationId xmlns:a16="http://schemas.microsoft.com/office/drawing/2014/main" id="{C808933F-E025-ADB9-F357-73225F4AFC25}"/>
              </a:ext>
            </a:extLst>
          </p:cNvPr>
          <p:cNvSpPr/>
          <p:nvPr/>
        </p:nvSpPr>
        <p:spPr>
          <a:xfrm>
            <a:off x="91402" y="4194157"/>
            <a:ext cx="1657798"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Ticket Resolution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Call Transcript Analyzer</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766C0ACB-8B9A-8443-F22E-0E98802457AE}"/>
              </a:ext>
            </a:extLst>
          </p:cNvPr>
          <p:cNvSpPr/>
          <p:nvPr/>
        </p:nvSpPr>
        <p:spPr>
          <a:xfrm>
            <a:off x="58866" y="777878"/>
            <a:ext cx="12049358" cy="231048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300" normalizeH="0" baseline="0" noProof="0">
              <a:ln>
                <a:noFill/>
              </a:ln>
              <a:solidFill>
                <a:sysClr val="windowText" lastClr="00000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EAEB7B06-892B-333E-2107-3F89E574290D}"/>
              </a:ext>
            </a:extLst>
          </p:cNvPr>
          <p:cNvSpPr/>
          <p:nvPr/>
        </p:nvSpPr>
        <p:spPr>
          <a:xfrm>
            <a:off x="6270214" y="1387476"/>
            <a:ext cx="2031326" cy="38214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Retail, Consumer Services, Travel &amp; Hospitality</a:t>
            </a:r>
          </a:p>
        </p:txBody>
      </p:sp>
      <p:sp>
        <p:nvSpPr>
          <p:cNvPr id="18" name="Rectangle 17">
            <a:extLst>
              <a:ext uri="{FF2B5EF4-FFF2-40B4-BE49-F238E27FC236}">
                <a16:creationId xmlns:a16="http://schemas.microsoft.com/office/drawing/2014/main" id="{97510140-BFA8-1E21-0FA3-15F733136A4B}"/>
              </a:ext>
            </a:extLst>
          </p:cNvPr>
          <p:cNvSpPr/>
          <p:nvPr/>
        </p:nvSpPr>
        <p:spPr>
          <a:xfrm>
            <a:off x="8352231" y="1387476"/>
            <a:ext cx="1941416" cy="382143"/>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Manufacturing, Logistics, Energy &amp; Utility</a:t>
            </a:r>
          </a:p>
        </p:txBody>
      </p:sp>
      <p:sp>
        <p:nvSpPr>
          <p:cNvPr id="19" name="Rectangle 18">
            <a:extLst>
              <a:ext uri="{FF2B5EF4-FFF2-40B4-BE49-F238E27FC236}">
                <a16:creationId xmlns:a16="http://schemas.microsoft.com/office/drawing/2014/main" id="{F4260EEB-5D18-854C-681B-A0ADA81A4D6E}"/>
              </a:ext>
            </a:extLst>
          </p:cNvPr>
          <p:cNvSpPr/>
          <p:nvPr/>
        </p:nvSpPr>
        <p:spPr>
          <a:xfrm>
            <a:off x="10327378" y="1387476"/>
            <a:ext cx="1733394" cy="43472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C</a:t>
            </a:r>
            <a:r>
              <a:rPr kumimoji="0" lang="en-US" sz="1200" b="1" i="0" u="none" strike="noStrike" kern="0" cap="none" spc="0" normalizeH="0" baseline="0" noProof="0" err="1">
                <a:ln>
                  <a:noFill/>
                </a:ln>
                <a:solidFill>
                  <a:srgbClr val="000048"/>
                </a:solidFill>
                <a:effectLst/>
                <a:uLnTx/>
                <a:uFillTx/>
                <a:latin typeface="Arial" panose="020B0604020202020204"/>
                <a:ea typeface="+mn-ea"/>
                <a:cs typeface="+mn-cs"/>
              </a:rPr>
              <a:t>ommunication</a:t>
            </a: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 </a:t>
            </a: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&amp; Media</a:t>
            </a:r>
          </a:p>
        </p:txBody>
      </p:sp>
      <p:sp>
        <p:nvSpPr>
          <p:cNvPr id="20" name="Rectangle 19">
            <a:extLst>
              <a:ext uri="{FF2B5EF4-FFF2-40B4-BE49-F238E27FC236}">
                <a16:creationId xmlns:a16="http://schemas.microsoft.com/office/drawing/2014/main" id="{86DEB8CF-1E74-8AD3-1FD9-F03253AC2EDF}"/>
              </a:ext>
            </a:extLst>
          </p:cNvPr>
          <p:cNvSpPr/>
          <p:nvPr/>
        </p:nvSpPr>
        <p:spPr>
          <a:xfrm>
            <a:off x="240916" y="1387476"/>
            <a:ext cx="1466705" cy="375709"/>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Insurance</a:t>
            </a:r>
          </a:p>
        </p:txBody>
      </p:sp>
      <p:sp>
        <p:nvSpPr>
          <p:cNvPr id="35" name="Rectangle 34">
            <a:extLst>
              <a:ext uri="{FF2B5EF4-FFF2-40B4-BE49-F238E27FC236}">
                <a16:creationId xmlns:a16="http://schemas.microsoft.com/office/drawing/2014/main" id="{45598CC2-AD49-2F9E-F81E-F1793D348A87}"/>
              </a:ext>
            </a:extLst>
          </p:cNvPr>
          <p:cNvSpPr/>
          <p:nvPr/>
        </p:nvSpPr>
        <p:spPr>
          <a:xfrm>
            <a:off x="3384053" y="1387476"/>
            <a:ext cx="1295593" cy="31041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Healthcare</a:t>
            </a:r>
          </a:p>
        </p:txBody>
      </p:sp>
      <p:sp>
        <p:nvSpPr>
          <p:cNvPr id="49" name="Rectangle 48">
            <a:extLst>
              <a:ext uri="{FF2B5EF4-FFF2-40B4-BE49-F238E27FC236}">
                <a16:creationId xmlns:a16="http://schemas.microsoft.com/office/drawing/2014/main" id="{61C0F43C-F127-73C4-735C-914B6FF331E2}"/>
              </a:ext>
            </a:extLst>
          </p:cNvPr>
          <p:cNvSpPr/>
          <p:nvPr/>
        </p:nvSpPr>
        <p:spPr>
          <a:xfrm>
            <a:off x="1929853" y="1387476"/>
            <a:ext cx="1332604" cy="301689"/>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Banking and Financial Services</a:t>
            </a:r>
          </a:p>
        </p:txBody>
      </p:sp>
      <p:sp>
        <p:nvSpPr>
          <p:cNvPr id="63" name="Rectangle 62">
            <a:extLst>
              <a:ext uri="{FF2B5EF4-FFF2-40B4-BE49-F238E27FC236}">
                <a16:creationId xmlns:a16="http://schemas.microsoft.com/office/drawing/2014/main" id="{C59A5586-D885-AA88-FB4F-0D3BFFB457B6}"/>
              </a:ext>
            </a:extLst>
          </p:cNvPr>
          <p:cNvSpPr/>
          <p:nvPr/>
        </p:nvSpPr>
        <p:spPr>
          <a:xfrm>
            <a:off x="4949654" y="1387476"/>
            <a:ext cx="1155887" cy="228086"/>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Life Sciences</a:t>
            </a:r>
          </a:p>
        </p:txBody>
      </p:sp>
      <p:sp>
        <p:nvSpPr>
          <p:cNvPr id="88" name="Rectangle 87">
            <a:extLst>
              <a:ext uri="{FF2B5EF4-FFF2-40B4-BE49-F238E27FC236}">
                <a16:creationId xmlns:a16="http://schemas.microsoft.com/office/drawing/2014/main" id="{56A432FC-55FE-E4CA-2552-3676873BA793}"/>
              </a:ext>
            </a:extLst>
          </p:cNvPr>
          <p:cNvSpPr/>
          <p:nvPr/>
        </p:nvSpPr>
        <p:spPr>
          <a:xfrm>
            <a:off x="60457" y="684484"/>
            <a:ext cx="12049358" cy="276542"/>
          </a:xfrm>
          <a:prstGeom prst="rect">
            <a:avLst/>
          </a:prstGeom>
          <a:solidFill>
            <a:schemeClr val="accent1"/>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Industry Agents</a:t>
            </a:r>
          </a:p>
        </p:txBody>
      </p:sp>
      <p:cxnSp>
        <p:nvCxnSpPr>
          <p:cNvPr id="89" name="Straight Connector 88">
            <a:extLst>
              <a:ext uri="{FF2B5EF4-FFF2-40B4-BE49-F238E27FC236}">
                <a16:creationId xmlns:a16="http://schemas.microsoft.com/office/drawing/2014/main" id="{0E554F25-44B7-3005-7976-7CA43758B7FE}"/>
              </a:ext>
            </a:extLst>
          </p:cNvPr>
          <p:cNvCxnSpPr/>
          <p:nvPr/>
        </p:nvCxnSpPr>
        <p:spPr>
          <a:xfrm flipV="1">
            <a:off x="1943283"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54B7ABE-F1F0-BC01-C004-5410A97A6B11}"/>
              </a:ext>
            </a:extLst>
          </p:cNvPr>
          <p:cNvCxnSpPr/>
          <p:nvPr/>
        </p:nvCxnSpPr>
        <p:spPr>
          <a:xfrm flipV="1">
            <a:off x="3290146"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0035100-A656-08A3-D2EB-177D69B9B545}"/>
              </a:ext>
            </a:extLst>
          </p:cNvPr>
          <p:cNvCxnSpPr/>
          <p:nvPr/>
        </p:nvCxnSpPr>
        <p:spPr>
          <a:xfrm flipV="1">
            <a:off x="4895011"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D5E1816-41D9-B400-BEB5-A730010613E6}"/>
              </a:ext>
            </a:extLst>
          </p:cNvPr>
          <p:cNvCxnSpPr/>
          <p:nvPr/>
        </p:nvCxnSpPr>
        <p:spPr>
          <a:xfrm flipV="1">
            <a:off x="6295141"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13B3EB9-566C-ABF7-0C53-C9C5BB6EE653}"/>
              </a:ext>
            </a:extLst>
          </p:cNvPr>
          <p:cNvCxnSpPr/>
          <p:nvPr/>
        </p:nvCxnSpPr>
        <p:spPr>
          <a:xfrm flipV="1">
            <a:off x="8271564"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6783EC3-F7E4-8AFD-0249-FFF00E6580D8}"/>
              </a:ext>
            </a:extLst>
          </p:cNvPr>
          <p:cNvCxnSpPr/>
          <p:nvPr/>
        </p:nvCxnSpPr>
        <p:spPr>
          <a:xfrm flipV="1">
            <a:off x="10212003" y="1260010"/>
            <a:ext cx="0" cy="144000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54" name="Rectangle: Top Corners Rounded 153">
            <a:extLst>
              <a:ext uri="{FF2B5EF4-FFF2-40B4-BE49-F238E27FC236}">
                <a16:creationId xmlns:a16="http://schemas.microsoft.com/office/drawing/2014/main" id="{9209BA79-09F6-42CA-C346-759B39D10684}"/>
              </a:ext>
            </a:extLst>
          </p:cNvPr>
          <p:cNvSpPr/>
          <p:nvPr/>
        </p:nvSpPr>
        <p:spPr>
          <a:xfrm>
            <a:off x="379141" y="1984184"/>
            <a:ext cx="1593243" cy="20441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Plan Shopper</a:t>
            </a:r>
          </a:p>
        </p:txBody>
      </p:sp>
      <p:sp>
        <p:nvSpPr>
          <p:cNvPr id="155" name="Rectangle: Top Corners Rounded 154">
            <a:extLst>
              <a:ext uri="{FF2B5EF4-FFF2-40B4-BE49-F238E27FC236}">
                <a16:creationId xmlns:a16="http://schemas.microsoft.com/office/drawing/2014/main" id="{9D8B79C4-57C6-CCAC-5211-0DAC9433EBDC}"/>
              </a:ext>
            </a:extLst>
          </p:cNvPr>
          <p:cNvSpPr/>
          <p:nvPr/>
        </p:nvSpPr>
        <p:spPr>
          <a:xfrm>
            <a:off x="3341558" y="1984183"/>
            <a:ext cx="1864622" cy="640869"/>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Medical Report Analyzer</a:t>
            </a:r>
          </a:p>
        </p:txBody>
      </p:sp>
      <p:sp>
        <p:nvSpPr>
          <p:cNvPr id="157" name="Rectangle: Top Corners Rounded 156">
            <a:extLst>
              <a:ext uri="{FF2B5EF4-FFF2-40B4-BE49-F238E27FC236}">
                <a16:creationId xmlns:a16="http://schemas.microsoft.com/office/drawing/2014/main" id="{9AA603B0-AE88-F86D-71FA-1F1AAF2A0ABF}"/>
              </a:ext>
            </a:extLst>
          </p:cNvPr>
          <p:cNvSpPr/>
          <p:nvPr/>
        </p:nvSpPr>
        <p:spPr>
          <a:xfrm>
            <a:off x="10327378" y="1984183"/>
            <a:ext cx="1864622" cy="235571"/>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Video Analytics Agent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59" name="Rectangle: Top Corners Rounded 158">
            <a:extLst>
              <a:ext uri="{FF2B5EF4-FFF2-40B4-BE49-F238E27FC236}">
                <a16:creationId xmlns:a16="http://schemas.microsoft.com/office/drawing/2014/main" id="{DFE7299C-843F-1435-8479-6D27C29FC49E}"/>
              </a:ext>
            </a:extLst>
          </p:cNvPr>
          <p:cNvSpPr/>
          <p:nvPr/>
        </p:nvSpPr>
        <p:spPr>
          <a:xfrm>
            <a:off x="6461257" y="1984184"/>
            <a:ext cx="1864622" cy="20441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Style Advisor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	</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60" name="Rectangle: Top Corners Rounded 159">
            <a:extLst>
              <a:ext uri="{FF2B5EF4-FFF2-40B4-BE49-F238E27FC236}">
                <a16:creationId xmlns:a16="http://schemas.microsoft.com/office/drawing/2014/main" id="{3BA60D88-4948-8C4B-70D2-696D69E29D8E}"/>
              </a:ext>
            </a:extLst>
          </p:cNvPr>
          <p:cNvSpPr/>
          <p:nvPr/>
        </p:nvSpPr>
        <p:spPr>
          <a:xfrm>
            <a:off x="8242705" y="1984183"/>
            <a:ext cx="1864622" cy="640869"/>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Car Recommendation Agent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61" name="Rectangle: Top Corners Rounded 160">
            <a:extLst>
              <a:ext uri="{FF2B5EF4-FFF2-40B4-BE49-F238E27FC236}">
                <a16:creationId xmlns:a16="http://schemas.microsoft.com/office/drawing/2014/main" id="{E8A31ACB-381D-A9F6-CEEB-71A0FBB2BD44}"/>
              </a:ext>
            </a:extLst>
          </p:cNvPr>
          <p:cNvSpPr/>
          <p:nvPr/>
        </p:nvSpPr>
        <p:spPr>
          <a:xfrm>
            <a:off x="4866361" y="1984183"/>
            <a:ext cx="1668523" cy="613741"/>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Opioid Abuse Detector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SDOH Identifier</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62" name="Rectangle: Top Corners Rounded 161">
            <a:extLst>
              <a:ext uri="{FF2B5EF4-FFF2-40B4-BE49-F238E27FC236}">
                <a16:creationId xmlns:a16="http://schemas.microsoft.com/office/drawing/2014/main" id="{58429787-060B-B4B7-8443-0347D28F274C}"/>
              </a:ext>
            </a:extLst>
          </p:cNvPr>
          <p:cNvSpPr/>
          <p:nvPr/>
        </p:nvSpPr>
        <p:spPr>
          <a:xfrm>
            <a:off x="1996848" y="1984183"/>
            <a:ext cx="1864622" cy="640869"/>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Audit Assist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63" name="Rectangle: Top Corners Rounded 162">
            <a:extLst>
              <a:ext uri="{FF2B5EF4-FFF2-40B4-BE49-F238E27FC236}">
                <a16:creationId xmlns:a16="http://schemas.microsoft.com/office/drawing/2014/main" id="{5B34C092-36E7-7FEA-6730-1B14A4E025A0}"/>
              </a:ext>
            </a:extLst>
          </p:cNvPr>
          <p:cNvSpPr/>
          <p:nvPr/>
        </p:nvSpPr>
        <p:spPr>
          <a:xfrm>
            <a:off x="3417082" y="4120176"/>
            <a:ext cx="1613615"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Interview Bot agent</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9" name="Rectangle: Top Corners Rounded 8">
            <a:extLst>
              <a:ext uri="{FF2B5EF4-FFF2-40B4-BE49-F238E27FC236}">
                <a16:creationId xmlns:a16="http://schemas.microsoft.com/office/drawing/2014/main" id="{5A9193FE-D312-37A0-27B6-F6CE590CE564}"/>
              </a:ext>
            </a:extLst>
          </p:cNvPr>
          <p:cNvSpPr/>
          <p:nvPr/>
        </p:nvSpPr>
        <p:spPr>
          <a:xfrm>
            <a:off x="6459169" y="2159210"/>
            <a:ext cx="1622454" cy="19062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Automated Flower Order multi-agent system</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0" name="Rectangle: Top Corners Rounded 9">
            <a:extLst>
              <a:ext uri="{FF2B5EF4-FFF2-40B4-BE49-F238E27FC236}">
                <a16:creationId xmlns:a16="http://schemas.microsoft.com/office/drawing/2014/main" id="{4CFE0CE3-BFA9-A1D0-9AC5-7F6DEB645080}"/>
              </a:ext>
            </a:extLst>
          </p:cNvPr>
          <p:cNvSpPr/>
          <p:nvPr/>
        </p:nvSpPr>
        <p:spPr>
          <a:xfrm>
            <a:off x="6673717" y="2474556"/>
            <a:ext cx="980284" cy="244638"/>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Selection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1" name="Rectangle: Top Corners Rounded 10">
            <a:extLst>
              <a:ext uri="{FF2B5EF4-FFF2-40B4-BE49-F238E27FC236}">
                <a16:creationId xmlns:a16="http://schemas.microsoft.com/office/drawing/2014/main" id="{ECA66B2D-00F7-0E64-BA10-653B8C1AFB2A}"/>
              </a:ext>
            </a:extLst>
          </p:cNvPr>
          <p:cNvSpPr/>
          <p:nvPr/>
        </p:nvSpPr>
        <p:spPr>
          <a:xfrm>
            <a:off x="6369571" y="2825137"/>
            <a:ext cx="980284" cy="244638"/>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Cart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12" name="Rectangle: Top Corners Rounded 11">
            <a:extLst>
              <a:ext uri="{FF2B5EF4-FFF2-40B4-BE49-F238E27FC236}">
                <a16:creationId xmlns:a16="http://schemas.microsoft.com/office/drawing/2014/main" id="{99260A95-3F50-0750-7351-7FCBCE03EC5D}"/>
              </a:ext>
            </a:extLst>
          </p:cNvPr>
          <p:cNvSpPr/>
          <p:nvPr/>
        </p:nvSpPr>
        <p:spPr>
          <a:xfrm>
            <a:off x="7268548" y="2838843"/>
            <a:ext cx="980284" cy="244638"/>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Payment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pic>
        <p:nvPicPr>
          <p:cNvPr id="13" name="Graphic 12" descr="Cycle with people with solid fill">
            <a:extLst>
              <a:ext uri="{FF2B5EF4-FFF2-40B4-BE49-F238E27FC236}">
                <a16:creationId xmlns:a16="http://schemas.microsoft.com/office/drawing/2014/main" id="{C768C9BE-D3EF-8DE0-44D0-EB9A977EC1EC}"/>
              </a:ext>
            </a:extLst>
          </p:cNvPr>
          <p:cNvPicPr>
            <a:picLocks noChangeAspect="1"/>
          </p:cNvPicPr>
          <p:nvPr/>
        </p:nvPicPr>
        <p:blipFill>
          <a:blip r:embed="rId27">
            <a:duotone>
              <a:schemeClr val="accent1">
                <a:shade val="45000"/>
                <a:satMod val="135000"/>
              </a:schemeClr>
              <a:prstClr val="white"/>
            </a:duotone>
            <a:extLst>
              <a:ext uri="{96DAC541-7B7A-43D3-8B79-37D633B846F1}">
                <asvg:svgBlip xmlns:asvg="http://schemas.microsoft.com/office/drawing/2016/SVG/main" r:embed="rId28"/>
              </a:ext>
            </a:extLst>
          </a:blip>
          <a:stretch>
            <a:fillRect/>
          </a:stretch>
        </p:blipFill>
        <p:spPr>
          <a:xfrm>
            <a:off x="10783424" y="2614318"/>
            <a:ext cx="457200" cy="457200"/>
          </a:xfrm>
          <a:prstGeom prst="rect">
            <a:avLst/>
          </a:prstGeom>
        </p:spPr>
      </p:pic>
      <p:sp>
        <p:nvSpPr>
          <p:cNvPr id="16" name="Rectangle: Top Corners Rounded 15">
            <a:extLst>
              <a:ext uri="{FF2B5EF4-FFF2-40B4-BE49-F238E27FC236}">
                <a16:creationId xmlns:a16="http://schemas.microsoft.com/office/drawing/2014/main" id="{E010C03D-7B77-3054-843D-91372B9DFEAC}"/>
              </a:ext>
            </a:extLst>
          </p:cNvPr>
          <p:cNvSpPr/>
          <p:nvPr/>
        </p:nvSpPr>
        <p:spPr>
          <a:xfrm>
            <a:off x="10324406" y="2182494"/>
            <a:ext cx="1622454" cy="19062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Contract Management multi-agent system</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1" name="Rectangle: Top Corners Rounded 20">
            <a:extLst>
              <a:ext uri="{FF2B5EF4-FFF2-40B4-BE49-F238E27FC236}">
                <a16:creationId xmlns:a16="http://schemas.microsoft.com/office/drawing/2014/main" id="{7BC21B45-94A0-29BA-4839-004D9AD26580}"/>
              </a:ext>
            </a:extLst>
          </p:cNvPr>
          <p:cNvSpPr/>
          <p:nvPr/>
        </p:nvSpPr>
        <p:spPr>
          <a:xfrm>
            <a:off x="10538953" y="2497840"/>
            <a:ext cx="1195849" cy="235570"/>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Amendment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2" name="Rectangle: Top Corners Rounded 21">
            <a:extLst>
              <a:ext uri="{FF2B5EF4-FFF2-40B4-BE49-F238E27FC236}">
                <a16:creationId xmlns:a16="http://schemas.microsoft.com/office/drawing/2014/main" id="{072D55E0-3224-E76B-ED6B-FDC11CE9054E}"/>
              </a:ext>
            </a:extLst>
          </p:cNvPr>
          <p:cNvSpPr/>
          <p:nvPr/>
        </p:nvSpPr>
        <p:spPr>
          <a:xfrm>
            <a:off x="10367472" y="2743076"/>
            <a:ext cx="795124" cy="228549"/>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Review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3" name="Rectangle: Top Corners Rounded 22">
            <a:extLst>
              <a:ext uri="{FF2B5EF4-FFF2-40B4-BE49-F238E27FC236}">
                <a16:creationId xmlns:a16="http://schemas.microsoft.com/office/drawing/2014/main" id="{5710386F-9DA8-196B-03B0-553123DEF60C}"/>
              </a:ext>
            </a:extLst>
          </p:cNvPr>
          <p:cNvSpPr/>
          <p:nvPr/>
        </p:nvSpPr>
        <p:spPr>
          <a:xfrm>
            <a:off x="11156060" y="2754134"/>
            <a:ext cx="844975" cy="25000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Compliance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pic>
        <p:nvPicPr>
          <p:cNvPr id="24" name="Graphic 23" descr="Cycle with people with solid fill">
            <a:extLst>
              <a:ext uri="{FF2B5EF4-FFF2-40B4-BE49-F238E27FC236}">
                <a16:creationId xmlns:a16="http://schemas.microsoft.com/office/drawing/2014/main" id="{385ED7D4-91D6-10CC-DA24-3CCE66FD36F5}"/>
              </a:ext>
            </a:extLst>
          </p:cNvPr>
          <p:cNvPicPr>
            <a:picLocks noChangeAspect="1"/>
          </p:cNvPicPr>
          <p:nvPr/>
        </p:nvPicPr>
        <p:blipFill>
          <a:blip r:embed="rId27">
            <a:duotone>
              <a:schemeClr val="accent1">
                <a:shade val="45000"/>
                <a:satMod val="135000"/>
              </a:schemeClr>
              <a:prstClr val="white"/>
            </a:duotone>
            <a:extLst>
              <a:ext uri="{96DAC541-7B7A-43D3-8B79-37D633B846F1}">
                <asvg:svgBlip xmlns:asvg="http://schemas.microsoft.com/office/drawing/2016/SVG/main" r:embed="rId28"/>
              </a:ext>
            </a:extLst>
          </a:blip>
          <a:stretch>
            <a:fillRect/>
          </a:stretch>
        </p:blipFill>
        <p:spPr>
          <a:xfrm>
            <a:off x="753412" y="2628751"/>
            <a:ext cx="457200" cy="457200"/>
          </a:xfrm>
          <a:prstGeom prst="rect">
            <a:avLst/>
          </a:prstGeom>
        </p:spPr>
      </p:pic>
      <p:sp>
        <p:nvSpPr>
          <p:cNvPr id="26" name="Rectangle: Top Corners Rounded 25">
            <a:extLst>
              <a:ext uri="{FF2B5EF4-FFF2-40B4-BE49-F238E27FC236}">
                <a16:creationId xmlns:a16="http://schemas.microsoft.com/office/drawing/2014/main" id="{54F3B700-2A45-1193-C4BA-B3F2CB020E88}"/>
              </a:ext>
            </a:extLst>
          </p:cNvPr>
          <p:cNvSpPr/>
          <p:nvPr/>
        </p:nvSpPr>
        <p:spPr>
          <a:xfrm>
            <a:off x="358192" y="2196927"/>
            <a:ext cx="1622454" cy="19062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Claims Underwriting multi-agent system</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7" name="Rectangle: Top Corners Rounded 26">
            <a:extLst>
              <a:ext uri="{FF2B5EF4-FFF2-40B4-BE49-F238E27FC236}">
                <a16:creationId xmlns:a16="http://schemas.microsoft.com/office/drawing/2014/main" id="{F2026C1C-DC13-F738-EE9D-E85FC0272484}"/>
              </a:ext>
            </a:extLst>
          </p:cNvPr>
          <p:cNvSpPr/>
          <p:nvPr/>
        </p:nvSpPr>
        <p:spPr>
          <a:xfrm>
            <a:off x="572739" y="2512273"/>
            <a:ext cx="1195849" cy="235570"/>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Guidelines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8" name="Rectangle: Top Corners Rounded 27">
            <a:extLst>
              <a:ext uri="{FF2B5EF4-FFF2-40B4-BE49-F238E27FC236}">
                <a16:creationId xmlns:a16="http://schemas.microsoft.com/office/drawing/2014/main" id="{E934FB43-BF8A-0236-1569-559F6A1D4234}"/>
              </a:ext>
            </a:extLst>
          </p:cNvPr>
          <p:cNvSpPr/>
          <p:nvPr/>
        </p:nvSpPr>
        <p:spPr>
          <a:xfrm>
            <a:off x="130366" y="2862854"/>
            <a:ext cx="980284" cy="244638"/>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Risk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29" name="Rectangle: Top Corners Rounded 28">
            <a:extLst>
              <a:ext uri="{FF2B5EF4-FFF2-40B4-BE49-F238E27FC236}">
                <a16:creationId xmlns:a16="http://schemas.microsoft.com/office/drawing/2014/main" id="{A439F0D7-B5F4-0B0C-D6D5-938E8C4F50B5}"/>
              </a:ext>
            </a:extLst>
          </p:cNvPr>
          <p:cNvSpPr/>
          <p:nvPr/>
        </p:nvSpPr>
        <p:spPr>
          <a:xfrm>
            <a:off x="1135671" y="2876560"/>
            <a:ext cx="1058215" cy="235570"/>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Rates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pic>
        <p:nvPicPr>
          <p:cNvPr id="30" name="Graphic 29" descr="Cycle with people with solid fill">
            <a:extLst>
              <a:ext uri="{FF2B5EF4-FFF2-40B4-BE49-F238E27FC236}">
                <a16:creationId xmlns:a16="http://schemas.microsoft.com/office/drawing/2014/main" id="{3DC22E6F-9463-FB88-63C0-FCC265B6B0AF}"/>
              </a:ext>
            </a:extLst>
          </p:cNvPr>
          <p:cNvPicPr>
            <a:picLocks noChangeAspect="1"/>
          </p:cNvPicPr>
          <p:nvPr/>
        </p:nvPicPr>
        <p:blipFill>
          <a:blip r:embed="rId27">
            <a:duotone>
              <a:schemeClr val="accent1">
                <a:shade val="45000"/>
                <a:satMod val="135000"/>
              </a:schemeClr>
              <a:prstClr val="white"/>
            </a:duotone>
            <a:extLst>
              <a:ext uri="{96DAC541-7B7A-43D3-8B79-37D633B846F1}">
                <asvg:svgBlip xmlns:asvg="http://schemas.microsoft.com/office/drawing/2016/SVG/main" r:embed="rId28"/>
              </a:ext>
            </a:extLst>
          </a:blip>
          <a:stretch>
            <a:fillRect/>
          </a:stretch>
        </p:blipFill>
        <p:spPr>
          <a:xfrm>
            <a:off x="3799120" y="2633786"/>
            <a:ext cx="457200" cy="457200"/>
          </a:xfrm>
          <a:prstGeom prst="rect">
            <a:avLst/>
          </a:prstGeom>
        </p:spPr>
      </p:pic>
      <p:sp>
        <p:nvSpPr>
          <p:cNvPr id="32" name="Rectangle: Top Corners Rounded 31">
            <a:extLst>
              <a:ext uri="{FF2B5EF4-FFF2-40B4-BE49-F238E27FC236}">
                <a16:creationId xmlns:a16="http://schemas.microsoft.com/office/drawing/2014/main" id="{CD007340-DA64-71F8-0C31-7B1DC6B20A98}"/>
              </a:ext>
            </a:extLst>
          </p:cNvPr>
          <p:cNvSpPr/>
          <p:nvPr/>
        </p:nvSpPr>
        <p:spPr>
          <a:xfrm>
            <a:off x="3340102" y="2201962"/>
            <a:ext cx="1622454" cy="190624"/>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Appeals &amp; Grievances multi-agent system</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33" name="Rectangle: Top Corners Rounded 32">
            <a:extLst>
              <a:ext uri="{FF2B5EF4-FFF2-40B4-BE49-F238E27FC236}">
                <a16:creationId xmlns:a16="http://schemas.microsoft.com/office/drawing/2014/main" id="{20ABAE6F-E04C-F3AF-99BE-CA2B4225FFC5}"/>
              </a:ext>
            </a:extLst>
          </p:cNvPr>
          <p:cNvSpPr/>
          <p:nvPr/>
        </p:nvSpPr>
        <p:spPr>
          <a:xfrm>
            <a:off x="3336797" y="2517308"/>
            <a:ext cx="1456234" cy="209762"/>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Case Summarization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34" name="Rectangle: Top Corners Rounded 33">
            <a:extLst>
              <a:ext uri="{FF2B5EF4-FFF2-40B4-BE49-F238E27FC236}">
                <a16:creationId xmlns:a16="http://schemas.microsoft.com/office/drawing/2014/main" id="{620FC68D-EF95-6F6B-A6A2-F8E1BF6731B5}"/>
              </a:ext>
            </a:extLst>
          </p:cNvPr>
          <p:cNvSpPr/>
          <p:nvPr/>
        </p:nvSpPr>
        <p:spPr>
          <a:xfrm>
            <a:off x="3366624" y="2751594"/>
            <a:ext cx="766217" cy="213130"/>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Decision Agent</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36" name="Rectangle: Top Corners Rounded 35">
            <a:extLst>
              <a:ext uri="{FF2B5EF4-FFF2-40B4-BE49-F238E27FC236}">
                <a16:creationId xmlns:a16="http://schemas.microsoft.com/office/drawing/2014/main" id="{9B7B7FC3-17CE-3B85-F251-CC390BC4C1C1}"/>
              </a:ext>
            </a:extLst>
          </p:cNvPr>
          <p:cNvSpPr/>
          <p:nvPr/>
        </p:nvSpPr>
        <p:spPr>
          <a:xfrm>
            <a:off x="4161604" y="2763242"/>
            <a:ext cx="762618" cy="23834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Letter Generator</a:t>
            </a:r>
            <a:endParaRPr kumimoji="0" lang="en-IN" sz="8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37" name="Rectangle 36">
            <a:extLst>
              <a:ext uri="{FF2B5EF4-FFF2-40B4-BE49-F238E27FC236}">
                <a16:creationId xmlns:a16="http://schemas.microsoft.com/office/drawing/2014/main" id="{1D0FC5D2-69AC-26FD-7979-97649339F9DA}"/>
              </a:ext>
            </a:extLst>
          </p:cNvPr>
          <p:cNvSpPr/>
          <p:nvPr/>
        </p:nvSpPr>
        <p:spPr>
          <a:xfrm>
            <a:off x="4473106" y="6584804"/>
            <a:ext cx="2902281" cy="183188"/>
          </a:xfrm>
          <a:prstGeom prst="rect">
            <a:avLst/>
          </a:prstGeom>
          <a:solidFill>
            <a:schemeClr val="accent4">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Rectangle: Top Corners Rounded 37">
            <a:extLst>
              <a:ext uri="{FF2B5EF4-FFF2-40B4-BE49-F238E27FC236}">
                <a16:creationId xmlns:a16="http://schemas.microsoft.com/office/drawing/2014/main" id="{BF28279C-E08F-2132-CD9B-CD883B5C9D9C}"/>
              </a:ext>
            </a:extLst>
          </p:cNvPr>
          <p:cNvSpPr/>
          <p:nvPr/>
        </p:nvSpPr>
        <p:spPr>
          <a:xfrm>
            <a:off x="4829356" y="6555417"/>
            <a:ext cx="2280219" cy="161771"/>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Representative multi-agent systems</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pic>
        <p:nvPicPr>
          <p:cNvPr id="40" name="Graphic 39" descr="School girl with solid fill">
            <a:extLst>
              <a:ext uri="{FF2B5EF4-FFF2-40B4-BE49-F238E27FC236}">
                <a16:creationId xmlns:a16="http://schemas.microsoft.com/office/drawing/2014/main" id="{3BD1911F-46A6-B932-D278-C72E92AED736}"/>
              </a:ext>
            </a:extLst>
          </p:cNvPr>
          <p:cNvPicPr>
            <a:picLocks noChangeAspect="1"/>
          </p:cNvPicPr>
          <p:nvPr/>
        </p:nvPicPr>
        <p:blipFill>
          <a:blip r:embed="rId35">
            <a:duotone>
              <a:schemeClr val="accent1">
                <a:shade val="45000"/>
                <a:satMod val="135000"/>
              </a:schemeClr>
              <a:prstClr val="white"/>
            </a:duotone>
            <a:extLst>
              <a:ext uri="{96DAC541-7B7A-43D3-8B79-37D633B846F1}">
                <asvg:svgBlip xmlns:asvg="http://schemas.microsoft.com/office/drawing/2016/SVG/main" r:embed="rId36"/>
              </a:ext>
            </a:extLst>
          </a:blip>
          <a:stretch>
            <a:fillRect/>
          </a:stretch>
        </p:blipFill>
        <p:spPr>
          <a:xfrm>
            <a:off x="3916654" y="3450544"/>
            <a:ext cx="484726" cy="484726"/>
          </a:xfrm>
          <a:prstGeom prst="rect">
            <a:avLst/>
          </a:prstGeom>
        </p:spPr>
      </p:pic>
      <p:sp>
        <p:nvSpPr>
          <p:cNvPr id="41" name="Rectangle: Top Corners Rounded 40">
            <a:extLst>
              <a:ext uri="{FF2B5EF4-FFF2-40B4-BE49-F238E27FC236}">
                <a16:creationId xmlns:a16="http://schemas.microsoft.com/office/drawing/2014/main" id="{3E016EA4-4EF1-8A8C-F6FD-A23001A0DF6A}"/>
              </a:ext>
            </a:extLst>
          </p:cNvPr>
          <p:cNvSpPr/>
          <p:nvPr/>
        </p:nvSpPr>
        <p:spPr>
          <a:xfrm>
            <a:off x="1848056" y="5740560"/>
            <a:ext cx="1706007"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KYC Info Extractor</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42" name="Rectangle: Top Corners Rounded 41">
            <a:extLst>
              <a:ext uri="{FF2B5EF4-FFF2-40B4-BE49-F238E27FC236}">
                <a16:creationId xmlns:a16="http://schemas.microsoft.com/office/drawing/2014/main" id="{5C66DB7E-CA2C-485F-8715-6765AFD08AE6}"/>
              </a:ext>
            </a:extLst>
          </p:cNvPr>
          <p:cNvSpPr/>
          <p:nvPr/>
        </p:nvSpPr>
        <p:spPr>
          <a:xfrm>
            <a:off x="243199" y="5751852"/>
            <a:ext cx="1706007"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Investor Relations</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43" name="Rectangle: Top Corners Rounded 42">
            <a:extLst>
              <a:ext uri="{FF2B5EF4-FFF2-40B4-BE49-F238E27FC236}">
                <a16:creationId xmlns:a16="http://schemas.microsoft.com/office/drawing/2014/main" id="{70D85A83-CAC8-1275-6088-21A4E21537AA}"/>
              </a:ext>
            </a:extLst>
          </p:cNvPr>
          <p:cNvSpPr/>
          <p:nvPr/>
        </p:nvSpPr>
        <p:spPr>
          <a:xfrm>
            <a:off x="3491270" y="5807799"/>
            <a:ext cx="1706007" cy="607593"/>
          </a:xfrm>
          <a:prstGeom prst="round2SameRect">
            <a:avLst>
              <a:gd name="adj1" fmla="val 0"/>
              <a:gd name="adj2" fmla="val 0"/>
            </a:avLst>
          </a:prstGeom>
          <a:noFill/>
          <a:ln w="12700" cap="flat" cmpd="sng" algn="ctr">
            <a:noFill/>
            <a:prstDash val="solid"/>
            <a:miter lim="800000"/>
          </a:ln>
          <a:effectLst/>
        </p:spPr>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App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0" cap="none" spc="0" normalizeH="0" baseline="0" noProof="0">
                <a:ln>
                  <a:noFill/>
                </a:ln>
                <a:solidFill>
                  <a:srgbClr val="000048"/>
                </a:solidFill>
                <a:effectLst/>
                <a:uLnTx/>
                <a:uFillTx/>
                <a:latin typeface="Arial" panose="020B0604020202020204" pitchFamily="34" charset="0"/>
                <a:ea typeface="+mn-ea"/>
                <a:cs typeface="Arial" panose="020B0604020202020204" pitchFamily="34" charset="0"/>
              </a:rPr>
              <a:t>Incident Response</a:t>
            </a:r>
            <a:endParaRPr kumimoji="0" lang="en-IN" sz="1000" b="0" i="0" u="none" strike="noStrike" kern="0" cap="none" spc="0" normalizeH="0" baseline="0" noProof="0">
              <a:ln>
                <a:noFill/>
              </a:ln>
              <a:solidFill>
                <a:srgbClr val="2F78C4"/>
              </a:solidFill>
              <a:effectLst/>
              <a:uLnTx/>
              <a:uFillTx/>
              <a:latin typeface="Arial" panose="020B0604020202020204" pitchFamily="34" charset="0"/>
              <a:ea typeface="+mn-ea"/>
              <a:cs typeface="Arial" panose="020B0604020202020204" pitchFamily="34" charset="0"/>
            </a:endParaRPr>
          </a:p>
        </p:txBody>
      </p:sp>
      <p:sp>
        <p:nvSpPr>
          <p:cNvPr id="44" name="Title 2">
            <a:extLst>
              <a:ext uri="{FF2B5EF4-FFF2-40B4-BE49-F238E27FC236}">
                <a16:creationId xmlns:a16="http://schemas.microsoft.com/office/drawing/2014/main" id="{DEA5206A-2258-2E4A-46E1-A878562E0EEE}"/>
              </a:ext>
            </a:extLst>
          </p:cNvPr>
          <p:cNvSpPr txBox="1">
            <a:spLocks/>
          </p:cNvSpPr>
          <p:nvPr/>
        </p:nvSpPr>
        <p:spPr>
          <a:xfrm>
            <a:off x="457198" y="165893"/>
            <a:ext cx="11795759" cy="468030"/>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48"/>
                </a:solidFill>
                <a:effectLst/>
                <a:uLnTx/>
                <a:uFillTx/>
                <a:latin typeface="Arial" panose="020B0604020202020204"/>
                <a:ea typeface="+mj-ea"/>
                <a:cs typeface="+mj-cs"/>
              </a:rPr>
              <a:t>Multi-Agent squads working on specialized activities across business areas</a:t>
            </a:r>
            <a:endParaRPr kumimoji="0" lang="en-IN" sz="2400" b="1" i="0" u="none" strike="noStrike" kern="1200" cap="none" spc="0" normalizeH="0" baseline="0" noProof="0">
              <a:ln>
                <a:noFill/>
              </a:ln>
              <a:solidFill>
                <a:srgbClr val="000048"/>
              </a:solidFill>
              <a:effectLst/>
              <a:uLnTx/>
              <a:uFillTx/>
              <a:latin typeface="Arial" panose="020B0604020202020204"/>
              <a:ea typeface="+mj-ea"/>
              <a:cs typeface="+mj-cs"/>
            </a:endParaRPr>
          </a:p>
        </p:txBody>
      </p:sp>
    </p:spTree>
    <p:extLst>
      <p:ext uri="{BB962C8B-B14F-4D97-AF65-F5344CB8AC3E}">
        <p14:creationId xmlns:p14="http://schemas.microsoft.com/office/powerpoint/2010/main" val="217690109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D2EC74-2A10-0B1E-F371-158DE2E245E1}"/>
              </a:ext>
            </a:extLst>
          </p:cNvPr>
          <p:cNvSpPr>
            <a:spLocks noGrp="1"/>
          </p:cNvSpPr>
          <p:nvPr>
            <p:ph type="sldNum" sz="quarter" idx="12"/>
          </p:nvPr>
        </p:nvSpPr>
        <p:spPr/>
        <p:txBody>
          <a:bodyPr/>
          <a:lstStyle/>
          <a:p>
            <a:fld id="{C53E075B-3175-45CF-B3C7-FEDF3F5961E3}" type="slidenum">
              <a:rPr lang="en-US" smtClean="0"/>
              <a:pPr/>
              <a:t>15</a:t>
            </a:fld>
            <a:endParaRPr lang="en-US"/>
          </a:p>
        </p:txBody>
      </p:sp>
      <p:sp>
        <p:nvSpPr>
          <p:cNvPr id="5" name="Title 4">
            <a:extLst>
              <a:ext uri="{FF2B5EF4-FFF2-40B4-BE49-F238E27FC236}">
                <a16:creationId xmlns:a16="http://schemas.microsoft.com/office/drawing/2014/main" id="{6B1C6255-068D-9BB9-3EB6-0A129DC043EB}"/>
              </a:ext>
            </a:extLst>
          </p:cNvPr>
          <p:cNvSpPr>
            <a:spLocks noGrp="1"/>
          </p:cNvSpPr>
          <p:nvPr>
            <p:ph type="ctrTitle"/>
          </p:nvPr>
        </p:nvSpPr>
        <p:spPr>
          <a:xfrm>
            <a:off x="1042416" y="2023872"/>
            <a:ext cx="8575589" cy="615553"/>
          </a:xfrm>
        </p:spPr>
        <p:txBody>
          <a:bodyPr/>
          <a:lstStyle/>
          <a:p>
            <a:r>
              <a:rPr lang="en-IN"/>
              <a:t>Industry Agents</a:t>
            </a:r>
          </a:p>
        </p:txBody>
      </p:sp>
    </p:spTree>
    <p:extLst>
      <p:ext uri="{BB962C8B-B14F-4D97-AF65-F5344CB8AC3E}">
        <p14:creationId xmlns:p14="http://schemas.microsoft.com/office/powerpoint/2010/main" val="374492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C158-3D37-D68B-B9FF-89DDE13514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85FB7A-2575-8ED1-9A3C-00B5D21BA0C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E383C432-03D2-D0ED-395D-7C81824F1404}"/>
              </a:ext>
            </a:extLst>
          </p:cNvPr>
          <p:cNvSpPr>
            <a:spLocks noGrp="1"/>
          </p:cNvSpPr>
          <p:nvPr>
            <p:ph type="title"/>
          </p:nvPr>
        </p:nvSpPr>
        <p:spPr/>
        <p:txBody>
          <a:bodyPr/>
          <a:lstStyle/>
          <a:p>
            <a:r>
              <a:rPr lang="en-US"/>
              <a:t>Agent based Appeals and Grievances Assistant for Healthcare</a:t>
            </a:r>
            <a:endParaRPr lang="en-IN"/>
          </a:p>
        </p:txBody>
      </p:sp>
      <p:pic>
        <p:nvPicPr>
          <p:cNvPr id="1350" name="Picture 1349" descr="A diagram of a diagram of a person sitting at a computer&#10;&#10;Description automatically generated">
            <a:extLst>
              <a:ext uri="{FF2B5EF4-FFF2-40B4-BE49-F238E27FC236}">
                <a16:creationId xmlns:a16="http://schemas.microsoft.com/office/drawing/2014/main" id="{3BEA72F5-EAD9-4BD4-EA9B-F2A54A14A49B}"/>
              </a:ext>
            </a:extLst>
          </p:cNvPr>
          <p:cNvPicPr>
            <a:picLocks noChangeAspect="1"/>
          </p:cNvPicPr>
          <p:nvPr/>
        </p:nvPicPr>
        <p:blipFill rotWithShape="1">
          <a:blip r:embed="rId2"/>
          <a:srcRect l="655" t="3318" r="2221" b="1802"/>
          <a:stretch/>
        </p:blipFill>
        <p:spPr>
          <a:xfrm>
            <a:off x="3774557" y="1482857"/>
            <a:ext cx="8385544" cy="4192772"/>
          </a:xfrm>
          <a:prstGeom prst="rect">
            <a:avLst/>
          </a:prstGeom>
        </p:spPr>
      </p:pic>
      <p:pic>
        <p:nvPicPr>
          <p:cNvPr id="1351" name="Picture 1350" descr="A group of people sitting around tables&#10;&#10;Description automatically generated with low confidence">
            <a:extLst>
              <a:ext uri="{FF2B5EF4-FFF2-40B4-BE49-F238E27FC236}">
                <a16:creationId xmlns:a16="http://schemas.microsoft.com/office/drawing/2014/main" id="{FD4EC475-93DC-9A17-8ECE-E6DE45418E7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6199"/>
                    </a14:imgEffect>
                    <a14:imgEffect>
                      <a14:saturation sat="217000"/>
                    </a14:imgEffect>
                    <a14:imgEffect>
                      <a14:brightnessContrast bright="-48000"/>
                    </a14:imgEffect>
                  </a14:imgLayer>
                </a14:imgProps>
              </a:ext>
              <a:ext uri="{28A0092B-C50C-407E-A947-70E740481C1C}">
                <a14:useLocalDpi xmlns:a14="http://schemas.microsoft.com/office/drawing/2010/main" val="0"/>
              </a:ext>
            </a:extLst>
          </a:blip>
          <a:srcRect l="26246" t="-58" r="17077" b="58"/>
          <a:stretch/>
        </p:blipFill>
        <p:spPr>
          <a:xfrm>
            <a:off x="343014" y="1312715"/>
            <a:ext cx="3267472" cy="4613992"/>
          </a:xfrm>
          <a:prstGeom prst="rect">
            <a:avLst/>
          </a:prstGeom>
        </p:spPr>
      </p:pic>
      <p:grpSp>
        <p:nvGrpSpPr>
          <p:cNvPr id="1352" name="Group 1351">
            <a:extLst>
              <a:ext uri="{FF2B5EF4-FFF2-40B4-BE49-F238E27FC236}">
                <a16:creationId xmlns:a16="http://schemas.microsoft.com/office/drawing/2014/main" id="{5C5E9C01-98AA-0C89-F643-911EEA4E6B3D}"/>
              </a:ext>
            </a:extLst>
          </p:cNvPr>
          <p:cNvGrpSpPr/>
          <p:nvPr/>
        </p:nvGrpSpPr>
        <p:grpSpPr>
          <a:xfrm>
            <a:off x="334193" y="1322946"/>
            <a:ext cx="3267314" cy="4613992"/>
            <a:chOff x="-768554" y="1936795"/>
            <a:chExt cx="3305401" cy="4667778"/>
          </a:xfrm>
        </p:grpSpPr>
        <p:sp>
          <p:nvSpPr>
            <p:cNvPr id="1353" name="Rectangle 1352">
              <a:extLst>
                <a:ext uri="{FF2B5EF4-FFF2-40B4-BE49-F238E27FC236}">
                  <a16:creationId xmlns:a16="http://schemas.microsoft.com/office/drawing/2014/main" id="{4A372F48-D885-0DB1-6B05-3C64D88DCDBB}"/>
                </a:ext>
              </a:extLst>
            </p:cNvPr>
            <p:cNvSpPr/>
            <p:nvPr/>
          </p:nvSpPr>
          <p:spPr>
            <a:xfrm>
              <a:off x="-768554" y="1936795"/>
              <a:ext cx="3305401" cy="466777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54" name="TextBox 1353">
              <a:extLst>
                <a:ext uri="{FF2B5EF4-FFF2-40B4-BE49-F238E27FC236}">
                  <a16:creationId xmlns:a16="http://schemas.microsoft.com/office/drawing/2014/main" id="{8F4908AB-133D-F5EF-1CB2-5DEB2A0D8BF8}"/>
                </a:ext>
              </a:extLst>
            </p:cNvPr>
            <p:cNvSpPr txBox="1"/>
            <p:nvPr/>
          </p:nvSpPr>
          <p:spPr>
            <a:xfrm>
              <a:off x="-656426" y="2012253"/>
              <a:ext cx="3099152" cy="432796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The agent-based Appeals and Grievances solution aims to streamline the resolution process for healthcare providers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Leveraging AI agents like case summarization agent, decision agent letter generator agent and dispatch, it enhances operational efficiency, reduces manual effort, and improves the accuracy and timeliness of resolutions.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This solution aims to reduce the time and effort required to review and process medical appeals by 20-25%, leading to higher productivity and cost savings for healthcare organizations and insurance companies.</a:t>
              </a:r>
            </a:p>
          </p:txBody>
        </p:sp>
      </p:grpSp>
    </p:spTree>
    <p:extLst>
      <p:ext uri="{BB962C8B-B14F-4D97-AF65-F5344CB8AC3E}">
        <p14:creationId xmlns:p14="http://schemas.microsoft.com/office/powerpoint/2010/main" val="276485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D230D-5DAC-6273-9352-9D827C5412A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2E3795-8394-1E89-63A3-E10E52FBE205}"/>
              </a:ext>
            </a:extLst>
          </p:cNvPr>
          <p:cNvSpPr>
            <a:spLocks noGrp="1"/>
          </p:cNvSpPr>
          <p:nvPr>
            <p:ph type="sldNum" sz="quarter" idx="12"/>
          </p:nvPr>
        </p:nvSpPr>
        <p:spPr/>
        <p:txBody>
          <a:bodyPr/>
          <a:lstStyle/>
          <a:p>
            <a:fld id="{C53E075B-3175-45CF-B3C7-FEDF3F5961E3}" type="slidenum">
              <a:rPr lang="en-US" smtClean="0"/>
              <a:pPr/>
              <a:t>17</a:t>
            </a:fld>
            <a:endParaRPr lang="en-US"/>
          </a:p>
        </p:txBody>
      </p:sp>
      <p:sp>
        <p:nvSpPr>
          <p:cNvPr id="5" name="Title 4">
            <a:extLst>
              <a:ext uri="{FF2B5EF4-FFF2-40B4-BE49-F238E27FC236}">
                <a16:creationId xmlns:a16="http://schemas.microsoft.com/office/drawing/2014/main" id="{8BE22903-0753-43D5-ABC6-00C65EDEFBF0}"/>
              </a:ext>
            </a:extLst>
          </p:cNvPr>
          <p:cNvSpPr>
            <a:spLocks noGrp="1"/>
          </p:cNvSpPr>
          <p:nvPr>
            <p:ph type="ctrTitle"/>
          </p:nvPr>
        </p:nvSpPr>
        <p:spPr>
          <a:xfrm>
            <a:off x="1042416" y="2023872"/>
            <a:ext cx="8575589" cy="615553"/>
          </a:xfrm>
        </p:spPr>
        <p:txBody>
          <a:bodyPr/>
          <a:lstStyle/>
          <a:p>
            <a:r>
              <a:rPr lang="en-IN"/>
              <a:t>Business Domain Agents</a:t>
            </a:r>
          </a:p>
        </p:txBody>
      </p:sp>
    </p:spTree>
    <p:extLst>
      <p:ext uri="{BB962C8B-B14F-4D97-AF65-F5344CB8AC3E}">
        <p14:creationId xmlns:p14="http://schemas.microsoft.com/office/powerpoint/2010/main" val="196550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0B3D6C62-91A6-2496-C4A6-1E30EF3884C6}"/>
              </a:ext>
            </a:extLst>
          </p:cNvPr>
          <p:cNvSpPr/>
          <p:nvPr/>
        </p:nvSpPr>
        <p:spPr>
          <a:xfrm>
            <a:off x="9602588" y="3039532"/>
            <a:ext cx="2321652" cy="695767"/>
          </a:xfrm>
          <a:prstGeom prst="roundRect">
            <a:avLst>
              <a:gd name="adj" fmla="val 3642"/>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2" name="Rectangle: Rounded Corners 1">
            <a:extLst>
              <a:ext uri="{FF2B5EF4-FFF2-40B4-BE49-F238E27FC236}">
                <a16:creationId xmlns:a16="http://schemas.microsoft.com/office/drawing/2014/main" id="{6B00973B-4766-E8F2-C8A7-89F75DA90A15}"/>
              </a:ext>
            </a:extLst>
          </p:cNvPr>
          <p:cNvSpPr/>
          <p:nvPr/>
        </p:nvSpPr>
        <p:spPr>
          <a:xfrm>
            <a:off x="6638513" y="3113309"/>
            <a:ext cx="2321652" cy="636317"/>
          </a:xfrm>
          <a:prstGeom prst="roundRect">
            <a:avLst>
              <a:gd name="adj" fmla="val 387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48" name="Rectangle: Rounded Corners 147">
            <a:extLst>
              <a:ext uri="{FF2B5EF4-FFF2-40B4-BE49-F238E27FC236}">
                <a16:creationId xmlns:a16="http://schemas.microsoft.com/office/drawing/2014/main" id="{88A5A198-022A-E0D0-DDC7-ABEE3E3BA843}"/>
              </a:ext>
            </a:extLst>
          </p:cNvPr>
          <p:cNvSpPr/>
          <p:nvPr/>
        </p:nvSpPr>
        <p:spPr>
          <a:xfrm>
            <a:off x="7118269" y="6243362"/>
            <a:ext cx="2343284" cy="344810"/>
          </a:xfrm>
          <a:prstGeom prst="roundRect">
            <a:avLst>
              <a:gd name="adj" fmla="val 1033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45" name="Slide Number Placeholder 144">
            <a:extLst>
              <a:ext uri="{FF2B5EF4-FFF2-40B4-BE49-F238E27FC236}">
                <a16:creationId xmlns:a16="http://schemas.microsoft.com/office/drawing/2014/main" id="{C9079643-4256-87CA-3A11-D557C1AC81FD}"/>
              </a:ext>
            </a:extLst>
          </p:cNvPr>
          <p:cNvSpPr>
            <a:spLocks noGrp="1"/>
          </p:cNvSpPr>
          <p:nvPr>
            <p:ph type="sldNum" sz="quarter" idx="12"/>
          </p:nvPr>
        </p:nvSpPr>
        <p:spPr/>
        <p:txBody>
          <a:bodyPr/>
          <a:lstStyle/>
          <a:p>
            <a:fld id="{C53E075B-3175-45CF-B3C7-FEDF3F5961E3}" type="slidenum">
              <a:rPr lang="en-US" smtClean="0"/>
              <a:pPr/>
              <a:t>18</a:t>
            </a:fld>
            <a:endParaRPr lang="en-US"/>
          </a:p>
        </p:txBody>
      </p:sp>
      <p:sp>
        <p:nvSpPr>
          <p:cNvPr id="4" name="Title 3">
            <a:extLst>
              <a:ext uri="{FF2B5EF4-FFF2-40B4-BE49-F238E27FC236}">
                <a16:creationId xmlns:a16="http://schemas.microsoft.com/office/drawing/2014/main" id="{8BA3B020-B17B-7013-1C67-252EC5727472}"/>
              </a:ext>
            </a:extLst>
          </p:cNvPr>
          <p:cNvSpPr>
            <a:spLocks noGrp="1"/>
          </p:cNvSpPr>
          <p:nvPr>
            <p:ph type="title"/>
          </p:nvPr>
        </p:nvSpPr>
        <p:spPr>
          <a:xfrm>
            <a:off x="457198" y="150654"/>
            <a:ext cx="10808209" cy="307777"/>
          </a:xfrm>
        </p:spPr>
        <p:txBody>
          <a:bodyPr/>
          <a:lstStyle/>
          <a:p>
            <a:r>
              <a:rPr lang="en-US"/>
              <a:t>Autonomous Agents for Financial Forecasting / Reporting for Consulting Services (Indicative)</a:t>
            </a:r>
            <a:endParaRPr lang="en-US">
              <a:cs typeface="Arial"/>
            </a:endParaRPr>
          </a:p>
        </p:txBody>
      </p:sp>
      <p:sp>
        <p:nvSpPr>
          <p:cNvPr id="5" name="TextBox 4">
            <a:extLst>
              <a:ext uri="{FF2B5EF4-FFF2-40B4-BE49-F238E27FC236}">
                <a16:creationId xmlns:a16="http://schemas.microsoft.com/office/drawing/2014/main" id="{41E5F492-C24E-0309-D341-34D4C1403897}"/>
              </a:ext>
            </a:extLst>
          </p:cNvPr>
          <p:cNvSpPr txBox="1"/>
          <p:nvPr/>
        </p:nvSpPr>
        <p:spPr>
          <a:xfrm>
            <a:off x="5231562" y="818151"/>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sp>
        <p:nvSpPr>
          <p:cNvPr id="6" name="TextBox 5">
            <a:extLst>
              <a:ext uri="{FF2B5EF4-FFF2-40B4-BE49-F238E27FC236}">
                <a16:creationId xmlns:a16="http://schemas.microsoft.com/office/drawing/2014/main" id="{A1A6EA93-AB2C-DD6F-7D6D-EE514611060D}"/>
              </a:ext>
            </a:extLst>
          </p:cNvPr>
          <p:cNvSpPr txBox="1"/>
          <p:nvPr/>
        </p:nvSpPr>
        <p:spPr>
          <a:xfrm>
            <a:off x="5613948" y="818151"/>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sp>
        <p:nvSpPr>
          <p:cNvPr id="7" name="TextBox 6">
            <a:extLst>
              <a:ext uri="{FF2B5EF4-FFF2-40B4-BE49-F238E27FC236}">
                <a16:creationId xmlns:a16="http://schemas.microsoft.com/office/drawing/2014/main" id="{0240A019-590E-788A-77D3-49729C475B70}"/>
              </a:ext>
            </a:extLst>
          </p:cNvPr>
          <p:cNvSpPr txBox="1"/>
          <p:nvPr/>
        </p:nvSpPr>
        <p:spPr>
          <a:xfrm>
            <a:off x="5996334" y="818151"/>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sp>
        <p:nvSpPr>
          <p:cNvPr id="8" name="TextBox 7">
            <a:extLst>
              <a:ext uri="{FF2B5EF4-FFF2-40B4-BE49-F238E27FC236}">
                <a16:creationId xmlns:a16="http://schemas.microsoft.com/office/drawing/2014/main" id="{E29D334F-661A-F25B-DD58-4E3C0123E680}"/>
              </a:ext>
            </a:extLst>
          </p:cNvPr>
          <p:cNvSpPr txBox="1"/>
          <p:nvPr/>
        </p:nvSpPr>
        <p:spPr>
          <a:xfrm>
            <a:off x="8601185" y="818151"/>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sp>
        <p:nvSpPr>
          <p:cNvPr id="9" name="TextBox 8">
            <a:extLst>
              <a:ext uri="{FF2B5EF4-FFF2-40B4-BE49-F238E27FC236}">
                <a16:creationId xmlns:a16="http://schemas.microsoft.com/office/drawing/2014/main" id="{F70019B0-41F7-90AC-7FDA-BD48CCEF5287}"/>
              </a:ext>
            </a:extLst>
          </p:cNvPr>
          <p:cNvSpPr txBox="1"/>
          <p:nvPr/>
        </p:nvSpPr>
        <p:spPr>
          <a:xfrm>
            <a:off x="8960165" y="818151"/>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mn-cs"/>
            </a:endParaRPr>
          </a:p>
        </p:txBody>
      </p:sp>
      <p:sp>
        <p:nvSpPr>
          <p:cNvPr id="10" name="Arrow: Pentagon 9">
            <a:extLst>
              <a:ext uri="{FF2B5EF4-FFF2-40B4-BE49-F238E27FC236}">
                <a16:creationId xmlns:a16="http://schemas.microsoft.com/office/drawing/2014/main" id="{FD507812-37CF-526B-CFDE-EDEFE46AB69E}"/>
              </a:ext>
            </a:extLst>
          </p:cNvPr>
          <p:cNvSpPr/>
          <p:nvPr/>
        </p:nvSpPr>
        <p:spPr>
          <a:xfrm>
            <a:off x="9893936" y="821015"/>
            <a:ext cx="1598060" cy="323203"/>
          </a:xfrm>
          <a:prstGeom prst="homePlate">
            <a:avLst/>
          </a:prstGeom>
          <a:solidFill>
            <a:srgbClr val="7070D6"/>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Final State</a:t>
            </a:r>
          </a:p>
        </p:txBody>
      </p:sp>
      <p:sp>
        <p:nvSpPr>
          <p:cNvPr id="11" name="Arrow: Pentagon 10">
            <a:extLst>
              <a:ext uri="{FF2B5EF4-FFF2-40B4-BE49-F238E27FC236}">
                <a16:creationId xmlns:a16="http://schemas.microsoft.com/office/drawing/2014/main" id="{80554CD9-1191-96B0-7F4D-24F17AE4D934}"/>
              </a:ext>
            </a:extLst>
          </p:cNvPr>
          <p:cNvSpPr/>
          <p:nvPr/>
        </p:nvSpPr>
        <p:spPr>
          <a:xfrm>
            <a:off x="6929755" y="818151"/>
            <a:ext cx="1769651" cy="323203"/>
          </a:xfrm>
          <a:prstGeom prst="homePlate">
            <a:avLst/>
          </a:prstGeom>
          <a:solidFill>
            <a:srgbClr val="2F73C0"/>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Next State</a:t>
            </a:r>
          </a:p>
        </p:txBody>
      </p:sp>
      <p:sp>
        <p:nvSpPr>
          <p:cNvPr id="12" name="Rectangle: Rounded Corners 11">
            <a:extLst>
              <a:ext uri="{FF2B5EF4-FFF2-40B4-BE49-F238E27FC236}">
                <a16:creationId xmlns:a16="http://schemas.microsoft.com/office/drawing/2014/main" id="{2B847B8E-B3DD-BFEB-733F-F5781AACF4B2}"/>
              </a:ext>
            </a:extLst>
          </p:cNvPr>
          <p:cNvSpPr/>
          <p:nvPr/>
        </p:nvSpPr>
        <p:spPr>
          <a:xfrm>
            <a:off x="6478853" y="1193526"/>
            <a:ext cx="2657060" cy="4846065"/>
          </a:xfrm>
          <a:prstGeom prst="roundRect">
            <a:avLst>
              <a:gd name="adj" fmla="val 5587"/>
            </a:avLst>
          </a:prstGeom>
          <a:solidFill>
            <a:srgbClr val="2F78C4">
              <a:alpha val="0"/>
            </a:srgbClr>
          </a:solidFill>
          <a:ln w="12700">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3" name="Rectangle: Rounded Corners 12">
            <a:extLst>
              <a:ext uri="{FF2B5EF4-FFF2-40B4-BE49-F238E27FC236}">
                <a16:creationId xmlns:a16="http://schemas.microsoft.com/office/drawing/2014/main" id="{49A89430-DD21-105F-32E3-4C0B9D285645}"/>
              </a:ext>
            </a:extLst>
          </p:cNvPr>
          <p:cNvSpPr/>
          <p:nvPr/>
        </p:nvSpPr>
        <p:spPr>
          <a:xfrm>
            <a:off x="6646557" y="4128658"/>
            <a:ext cx="2321652" cy="1769103"/>
          </a:xfrm>
          <a:prstGeom prst="roundRect">
            <a:avLst>
              <a:gd name="adj" fmla="val 3645"/>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F9A75406-53DC-23DC-9AAF-C8396203D950}"/>
              </a:ext>
            </a:extLst>
          </p:cNvPr>
          <p:cNvSpPr/>
          <p:nvPr/>
        </p:nvSpPr>
        <p:spPr>
          <a:xfrm>
            <a:off x="9429622" y="1193526"/>
            <a:ext cx="2657060" cy="4846065"/>
          </a:xfrm>
          <a:prstGeom prst="roundRect">
            <a:avLst>
              <a:gd name="adj" fmla="val 5587"/>
            </a:avLst>
          </a:prstGeom>
          <a:solidFill>
            <a:schemeClr val="bg1">
              <a:alpha val="10000"/>
            </a:schemeClr>
          </a:solidFill>
          <a:ln w="12700">
            <a:solidFill>
              <a:srgbClr val="707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293CBB5A-6F95-80CA-F0AD-A6C2C4E6D7D5}"/>
              </a:ext>
            </a:extLst>
          </p:cNvPr>
          <p:cNvSpPr/>
          <p:nvPr/>
        </p:nvSpPr>
        <p:spPr>
          <a:xfrm>
            <a:off x="9595910" y="5194940"/>
            <a:ext cx="2321652" cy="702822"/>
          </a:xfrm>
          <a:prstGeom prst="roundRect">
            <a:avLst>
              <a:gd name="adj" fmla="val 1033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6" name="Rectangle: Rounded Corners 15">
            <a:extLst>
              <a:ext uri="{FF2B5EF4-FFF2-40B4-BE49-F238E27FC236}">
                <a16:creationId xmlns:a16="http://schemas.microsoft.com/office/drawing/2014/main" id="{FDF6A012-0CC5-359C-B3F2-78960F2F3455}"/>
              </a:ext>
            </a:extLst>
          </p:cNvPr>
          <p:cNvSpPr/>
          <p:nvPr/>
        </p:nvSpPr>
        <p:spPr>
          <a:xfrm>
            <a:off x="9608610" y="4127468"/>
            <a:ext cx="2423252" cy="797654"/>
          </a:xfrm>
          <a:prstGeom prst="roundRect">
            <a:avLst>
              <a:gd name="adj" fmla="val 8836"/>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7" name="Rectangle: Rounded Corners 16">
            <a:extLst>
              <a:ext uri="{FF2B5EF4-FFF2-40B4-BE49-F238E27FC236}">
                <a16:creationId xmlns:a16="http://schemas.microsoft.com/office/drawing/2014/main" id="{9B1689A9-C377-CCA5-DDD6-3EBF30922D1A}"/>
              </a:ext>
            </a:extLst>
          </p:cNvPr>
          <p:cNvSpPr/>
          <p:nvPr/>
        </p:nvSpPr>
        <p:spPr>
          <a:xfrm>
            <a:off x="9595910" y="2293260"/>
            <a:ext cx="2321652" cy="695767"/>
          </a:xfrm>
          <a:prstGeom prst="roundRect">
            <a:avLst>
              <a:gd name="adj" fmla="val 3642"/>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18" name="Rectangle: Rounded Corners 17">
            <a:extLst>
              <a:ext uri="{FF2B5EF4-FFF2-40B4-BE49-F238E27FC236}">
                <a16:creationId xmlns:a16="http://schemas.microsoft.com/office/drawing/2014/main" id="{F755599E-DCF9-F0A6-A482-EBA48498CCA7}"/>
              </a:ext>
            </a:extLst>
          </p:cNvPr>
          <p:cNvSpPr/>
          <p:nvPr/>
        </p:nvSpPr>
        <p:spPr>
          <a:xfrm>
            <a:off x="3721524" y="1193526"/>
            <a:ext cx="2657060" cy="4846065"/>
          </a:xfrm>
          <a:prstGeom prst="roundRect">
            <a:avLst>
              <a:gd name="adj" fmla="val 5587"/>
            </a:avLst>
          </a:prstGeom>
          <a:solidFill>
            <a:srgbClr val="2E308E">
              <a:alpha val="0"/>
            </a:srgbClr>
          </a:solidFill>
          <a:ln w="12700">
            <a:solidFill>
              <a:srgbClr val="2E3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9" name="Rectangle 18">
            <a:extLst>
              <a:ext uri="{FF2B5EF4-FFF2-40B4-BE49-F238E27FC236}">
                <a16:creationId xmlns:a16="http://schemas.microsoft.com/office/drawing/2014/main" id="{88D6E2D4-BD99-CCA9-BC91-144051A0EC2B}"/>
              </a:ext>
            </a:extLst>
          </p:cNvPr>
          <p:cNvSpPr/>
          <p:nvPr/>
        </p:nvSpPr>
        <p:spPr>
          <a:xfrm>
            <a:off x="9888526" y="5339557"/>
            <a:ext cx="2065388" cy="404278"/>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Updated</a:t>
            </a:r>
            <a:r>
              <a:rPr kumimoji="0" lang="en-US" sz="1000" b="0" i="0" u="none" strike="noStrike" kern="1200" cap="none" spc="0" normalizeH="0" baseline="0" noProof="0">
                <a:ln>
                  <a:noFill/>
                </a:ln>
                <a:solidFill>
                  <a:srgbClr val="2F73C0"/>
                </a:solidFill>
                <a:effectLst/>
                <a:uLnTx/>
                <a:uFillTx/>
                <a:latin typeface="+mj-lt"/>
                <a:ea typeface="+mn-ea"/>
                <a:cs typeface="+mn-cs"/>
              </a:rPr>
              <a:t> </a:t>
            </a:r>
            <a:r>
              <a:rPr lang="en-US" sz="1000">
                <a:solidFill>
                  <a:srgbClr val="2F73C0"/>
                </a:solidFill>
                <a:latin typeface="+mj-lt"/>
              </a:rPr>
              <a:t>Reports with Evolving Market Conditions</a:t>
            </a:r>
            <a:endParaRPr kumimoji="0" lang="en-US" sz="1000" b="0" i="0" u="none" strike="noStrike" kern="1200" cap="none" spc="0" normalizeH="0" baseline="0" noProof="0">
              <a:ln>
                <a:noFill/>
              </a:ln>
              <a:solidFill>
                <a:srgbClr val="2F73C0"/>
              </a:solidFill>
              <a:effectLst/>
              <a:uLnTx/>
              <a:uFillTx/>
              <a:latin typeface="+mj-lt"/>
              <a:ea typeface="+mn-ea"/>
              <a:cs typeface="+mn-cs"/>
            </a:endParaRPr>
          </a:p>
        </p:txBody>
      </p:sp>
      <p:sp>
        <p:nvSpPr>
          <p:cNvPr id="21" name="TextBox 20">
            <a:extLst>
              <a:ext uri="{FF2B5EF4-FFF2-40B4-BE49-F238E27FC236}">
                <a16:creationId xmlns:a16="http://schemas.microsoft.com/office/drawing/2014/main" id="{1247AF34-724B-CFE3-6EF8-D52205D14CF7}"/>
              </a:ext>
            </a:extLst>
          </p:cNvPr>
          <p:cNvSpPr txBox="1"/>
          <p:nvPr/>
        </p:nvSpPr>
        <p:spPr>
          <a:xfrm>
            <a:off x="3941165" y="825270"/>
            <a:ext cx="1365211" cy="314693"/>
          </a:xfrm>
          <a:prstGeom prst="homePlate">
            <a:avLst/>
          </a:prstGeom>
          <a:solidFill>
            <a:srgbClr val="2E308E"/>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mj-lt"/>
                <a:ea typeface="+mn-ea"/>
                <a:cs typeface="+mn-cs"/>
              </a:rPr>
              <a:t>Initial State</a:t>
            </a:r>
          </a:p>
        </p:txBody>
      </p:sp>
      <p:grpSp>
        <p:nvGrpSpPr>
          <p:cNvPr id="22" name="Group 21">
            <a:extLst>
              <a:ext uri="{FF2B5EF4-FFF2-40B4-BE49-F238E27FC236}">
                <a16:creationId xmlns:a16="http://schemas.microsoft.com/office/drawing/2014/main" id="{3196974F-1EC9-8EB6-B5F3-B5D8F272D2BC}"/>
              </a:ext>
            </a:extLst>
          </p:cNvPr>
          <p:cNvGrpSpPr/>
          <p:nvPr/>
        </p:nvGrpSpPr>
        <p:grpSpPr>
          <a:xfrm>
            <a:off x="3510462" y="705839"/>
            <a:ext cx="553554" cy="553554"/>
            <a:chOff x="312586" y="1013847"/>
            <a:chExt cx="553554" cy="553554"/>
          </a:xfrm>
        </p:grpSpPr>
        <p:sp>
          <p:nvSpPr>
            <p:cNvPr id="23" name="Oval 22">
              <a:extLst>
                <a:ext uri="{FF2B5EF4-FFF2-40B4-BE49-F238E27FC236}">
                  <a16:creationId xmlns:a16="http://schemas.microsoft.com/office/drawing/2014/main" id="{E34D5B89-92AA-D212-91E8-682672A3225E}"/>
                </a:ext>
              </a:extLst>
            </p:cNvPr>
            <p:cNvSpPr/>
            <p:nvPr/>
          </p:nvSpPr>
          <p:spPr>
            <a:xfrm>
              <a:off x="312586" y="1013847"/>
              <a:ext cx="553554" cy="55355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pic>
          <p:nvPicPr>
            <p:cNvPr id="24" name="Graphic 23">
              <a:extLst>
                <a:ext uri="{FF2B5EF4-FFF2-40B4-BE49-F238E27FC236}">
                  <a16:creationId xmlns:a16="http://schemas.microsoft.com/office/drawing/2014/main" id="{4427CFDB-71F2-D40B-1E05-F06EC2EC5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859" y="1091590"/>
              <a:ext cx="349086" cy="349084"/>
            </a:xfrm>
            <a:prstGeom prst="rect">
              <a:avLst/>
            </a:prstGeom>
          </p:spPr>
        </p:pic>
      </p:grpSp>
      <p:grpSp>
        <p:nvGrpSpPr>
          <p:cNvPr id="25" name="Group 24">
            <a:extLst>
              <a:ext uri="{FF2B5EF4-FFF2-40B4-BE49-F238E27FC236}">
                <a16:creationId xmlns:a16="http://schemas.microsoft.com/office/drawing/2014/main" id="{D00417EB-2914-6E6E-B98C-E37E288E6569}"/>
              </a:ext>
            </a:extLst>
          </p:cNvPr>
          <p:cNvGrpSpPr/>
          <p:nvPr/>
        </p:nvGrpSpPr>
        <p:grpSpPr>
          <a:xfrm>
            <a:off x="6451290" y="705839"/>
            <a:ext cx="553554" cy="553554"/>
            <a:chOff x="3253414" y="1013847"/>
            <a:chExt cx="553554" cy="553554"/>
          </a:xfrm>
        </p:grpSpPr>
        <p:sp>
          <p:nvSpPr>
            <p:cNvPr id="26" name="Oval 25">
              <a:extLst>
                <a:ext uri="{FF2B5EF4-FFF2-40B4-BE49-F238E27FC236}">
                  <a16:creationId xmlns:a16="http://schemas.microsoft.com/office/drawing/2014/main" id="{8D88ADB5-5EC1-0956-7119-106DB485E6AD}"/>
                </a:ext>
              </a:extLst>
            </p:cNvPr>
            <p:cNvSpPr/>
            <p:nvPr/>
          </p:nvSpPr>
          <p:spPr>
            <a:xfrm>
              <a:off x="3253414" y="1013847"/>
              <a:ext cx="553554" cy="553554"/>
            </a:xfrm>
            <a:prstGeom prst="ellipse">
              <a:avLst/>
            </a:prstGeom>
            <a:solidFill>
              <a:schemeClr val="bg1"/>
            </a:solidFill>
            <a:ln w="19050">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pic>
          <p:nvPicPr>
            <p:cNvPr id="27" name="Graphic 26">
              <a:extLst>
                <a:ext uri="{FF2B5EF4-FFF2-40B4-BE49-F238E27FC236}">
                  <a16:creationId xmlns:a16="http://schemas.microsoft.com/office/drawing/2014/main" id="{FE4507E5-E8DA-5D37-4156-321550DF9B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3148" y="1149234"/>
              <a:ext cx="309998" cy="309996"/>
            </a:xfrm>
            <a:prstGeom prst="rect">
              <a:avLst/>
            </a:prstGeom>
          </p:spPr>
        </p:pic>
      </p:grpSp>
      <p:grpSp>
        <p:nvGrpSpPr>
          <p:cNvPr id="28" name="Group 27">
            <a:extLst>
              <a:ext uri="{FF2B5EF4-FFF2-40B4-BE49-F238E27FC236}">
                <a16:creationId xmlns:a16="http://schemas.microsoft.com/office/drawing/2014/main" id="{472076F1-AA0B-CD8D-3C5C-835B42980EAE}"/>
              </a:ext>
            </a:extLst>
          </p:cNvPr>
          <p:cNvGrpSpPr/>
          <p:nvPr/>
        </p:nvGrpSpPr>
        <p:grpSpPr>
          <a:xfrm>
            <a:off x="9417326" y="705839"/>
            <a:ext cx="553554" cy="553554"/>
            <a:chOff x="6219450" y="1013847"/>
            <a:chExt cx="553554" cy="553554"/>
          </a:xfrm>
        </p:grpSpPr>
        <p:sp>
          <p:nvSpPr>
            <p:cNvPr id="29" name="Oval 28">
              <a:extLst>
                <a:ext uri="{FF2B5EF4-FFF2-40B4-BE49-F238E27FC236}">
                  <a16:creationId xmlns:a16="http://schemas.microsoft.com/office/drawing/2014/main" id="{ED5D5911-E7FE-38B4-3D11-C15F8755FC32}"/>
                </a:ext>
              </a:extLst>
            </p:cNvPr>
            <p:cNvSpPr/>
            <p:nvPr/>
          </p:nvSpPr>
          <p:spPr>
            <a:xfrm>
              <a:off x="6219450" y="1013847"/>
              <a:ext cx="553554" cy="553554"/>
            </a:xfrm>
            <a:prstGeom prst="ellipse">
              <a:avLst/>
            </a:prstGeom>
            <a:solidFill>
              <a:schemeClr val="bg1"/>
            </a:solidFill>
            <a:ln w="19050">
              <a:solidFill>
                <a:srgbClr val="707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pic>
          <p:nvPicPr>
            <p:cNvPr id="30" name="Graphic 29">
              <a:extLst>
                <a:ext uri="{FF2B5EF4-FFF2-40B4-BE49-F238E27FC236}">
                  <a16:creationId xmlns:a16="http://schemas.microsoft.com/office/drawing/2014/main" id="{16D9EBFC-1669-AC32-403E-F88EC39EF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27681" y="1108711"/>
              <a:ext cx="332990" cy="332988"/>
            </a:xfrm>
            <a:prstGeom prst="rect">
              <a:avLst/>
            </a:prstGeom>
          </p:spPr>
        </p:pic>
      </p:grpSp>
      <p:sp>
        <p:nvSpPr>
          <p:cNvPr id="31" name="Rectangle 30">
            <a:extLst>
              <a:ext uri="{FF2B5EF4-FFF2-40B4-BE49-F238E27FC236}">
                <a16:creationId xmlns:a16="http://schemas.microsoft.com/office/drawing/2014/main" id="{FCEBC72F-D538-99B8-E358-D4D1DE529FD0}"/>
              </a:ext>
            </a:extLst>
          </p:cNvPr>
          <p:cNvSpPr/>
          <p:nvPr/>
        </p:nvSpPr>
        <p:spPr>
          <a:xfrm>
            <a:off x="10171250" y="2376032"/>
            <a:ext cx="2100156"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Data Modelling</a:t>
            </a:r>
            <a:endParaRPr lang="en-US" sz="1000">
              <a:ea typeface="+mn-ea"/>
              <a:cs typeface="+mn-cs"/>
            </a:endParaRPr>
          </a:p>
        </p:txBody>
      </p:sp>
      <p:sp>
        <p:nvSpPr>
          <p:cNvPr id="32" name="Rectangle 31">
            <a:extLst>
              <a:ext uri="{FF2B5EF4-FFF2-40B4-BE49-F238E27FC236}">
                <a16:creationId xmlns:a16="http://schemas.microsoft.com/office/drawing/2014/main" id="{E65BFB4D-9B34-6C27-00F6-BAB866048CCC}"/>
              </a:ext>
            </a:extLst>
          </p:cNvPr>
          <p:cNvSpPr/>
          <p:nvPr/>
        </p:nvSpPr>
        <p:spPr>
          <a:xfrm>
            <a:off x="9939326" y="2688068"/>
            <a:ext cx="206538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Creating what-if Scenarios</a:t>
            </a:r>
            <a:endParaRPr lang="en-US" sz="1000">
              <a:ea typeface="+mn-ea"/>
              <a:cs typeface="+mn-cs"/>
            </a:endParaRPr>
          </a:p>
        </p:txBody>
      </p:sp>
      <p:sp>
        <p:nvSpPr>
          <p:cNvPr id="33" name="Rectangle 32">
            <a:extLst>
              <a:ext uri="{FF2B5EF4-FFF2-40B4-BE49-F238E27FC236}">
                <a16:creationId xmlns:a16="http://schemas.microsoft.com/office/drawing/2014/main" id="{44492FAD-5612-B8C1-020B-C740B61D9A5F}"/>
              </a:ext>
            </a:extLst>
          </p:cNvPr>
          <p:cNvSpPr/>
          <p:nvPr/>
        </p:nvSpPr>
        <p:spPr>
          <a:xfrm>
            <a:off x="9939326" y="3000104"/>
            <a:ext cx="206538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Simulate Forecast Outcomes</a:t>
            </a:r>
            <a:endParaRPr lang="en-US" sz="1000">
              <a:cs typeface="Arial"/>
            </a:endParaRPr>
          </a:p>
        </p:txBody>
      </p:sp>
      <p:sp>
        <p:nvSpPr>
          <p:cNvPr id="34" name="Rectangle 33">
            <a:extLst>
              <a:ext uri="{FF2B5EF4-FFF2-40B4-BE49-F238E27FC236}">
                <a16:creationId xmlns:a16="http://schemas.microsoft.com/office/drawing/2014/main" id="{CA8B2EB0-327D-8D03-A0F8-814E8933B1CC}"/>
              </a:ext>
            </a:extLst>
          </p:cNvPr>
          <p:cNvSpPr/>
          <p:nvPr/>
        </p:nvSpPr>
        <p:spPr>
          <a:xfrm>
            <a:off x="9939326" y="3296398"/>
            <a:ext cx="206538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Evaluate &amp; Interpret Result</a:t>
            </a:r>
            <a:endParaRPr lang="en-US" sz="1000">
              <a:ea typeface="+mn-ea"/>
              <a:cs typeface="+mn-cs"/>
            </a:endParaRPr>
          </a:p>
        </p:txBody>
      </p:sp>
      <p:sp>
        <p:nvSpPr>
          <p:cNvPr id="35" name="Rectangle 34">
            <a:extLst>
              <a:ext uri="{FF2B5EF4-FFF2-40B4-BE49-F238E27FC236}">
                <a16:creationId xmlns:a16="http://schemas.microsoft.com/office/drawing/2014/main" id="{300028E1-A7B1-47E4-AD6A-F221A211EF1E}"/>
              </a:ext>
            </a:extLst>
          </p:cNvPr>
          <p:cNvSpPr/>
          <p:nvPr/>
        </p:nvSpPr>
        <p:spPr>
          <a:xfrm>
            <a:off x="10102290" y="3535886"/>
            <a:ext cx="1593410"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Generate Report</a:t>
            </a:r>
            <a:r>
              <a:rPr kumimoji="0" lang="en-US" sz="1000" b="0" i="0" u="none" strike="noStrike" kern="1200" cap="none" spc="0" normalizeH="0" baseline="0" noProof="0">
                <a:ln>
                  <a:noFill/>
                </a:ln>
                <a:solidFill>
                  <a:srgbClr val="2F73C0"/>
                </a:solidFill>
                <a:effectLst/>
                <a:uLnTx/>
                <a:uFillTx/>
                <a:latin typeface="+mj-lt"/>
                <a:ea typeface="+mn-ea"/>
                <a:cs typeface="+mn-cs"/>
              </a:rPr>
              <a:t> </a:t>
            </a:r>
          </a:p>
        </p:txBody>
      </p:sp>
      <p:sp>
        <p:nvSpPr>
          <p:cNvPr id="36" name="Rectangle 35">
            <a:extLst>
              <a:ext uri="{FF2B5EF4-FFF2-40B4-BE49-F238E27FC236}">
                <a16:creationId xmlns:a16="http://schemas.microsoft.com/office/drawing/2014/main" id="{10B20ED6-8963-B6A8-3277-2669ADA2B349}"/>
              </a:ext>
            </a:extLst>
          </p:cNvPr>
          <p:cNvSpPr/>
          <p:nvPr/>
        </p:nvSpPr>
        <p:spPr>
          <a:xfrm>
            <a:off x="9926626" y="4181188"/>
            <a:ext cx="2100156" cy="242695"/>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000048"/>
                </a:solidFill>
                <a:effectLst/>
                <a:uLnTx/>
                <a:uFillTx/>
                <a:latin typeface="+mj-lt"/>
                <a:ea typeface="+mn-ea"/>
                <a:cs typeface="+mn-cs"/>
              </a:rPr>
              <a:t>Reviews Report</a:t>
            </a:r>
          </a:p>
        </p:txBody>
      </p:sp>
      <p:sp>
        <p:nvSpPr>
          <p:cNvPr id="37" name="Rectangle 36">
            <a:extLst>
              <a:ext uri="{FF2B5EF4-FFF2-40B4-BE49-F238E27FC236}">
                <a16:creationId xmlns:a16="http://schemas.microsoft.com/office/drawing/2014/main" id="{0973C2E0-023D-E232-57AD-DDA2EBF12C19}"/>
              </a:ext>
            </a:extLst>
          </p:cNvPr>
          <p:cNvSpPr/>
          <p:nvPr/>
        </p:nvSpPr>
        <p:spPr>
          <a:xfrm>
            <a:off x="9966735" y="4499302"/>
            <a:ext cx="2060047" cy="404278"/>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kumimoji="0" lang="en-US" sz="1000" b="0" i="0" u="none" strike="noStrike" kern="1200" cap="none" spc="0" normalizeH="0" baseline="0" noProof="0">
                <a:ln>
                  <a:noFill/>
                </a:ln>
                <a:solidFill>
                  <a:srgbClr val="000048"/>
                </a:solidFill>
                <a:effectLst/>
                <a:uLnTx/>
                <a:uFillTx/>
                <a:latin typeface="+mj-lt"/>
                <a:ea typeface="+mn-ea"/>
                <a:cs typeface="+mn-cs"/>
              </a:rPr>
              <a:t>Provides Feedback</a:t>
            </a:r>
            <a:r>
              <a:rPr lang="en-US" sz="1000">
                <a:solidFill>
                  <a:srgbClr val="000048"/>
                </a:solidFill>
                <a:latin typeface="+mj-lt"/>
              </a:rPr>
              <a:t>/Feeds New Data </a:t>
            </a:r>
            <a:endParaRPr kumimoji="0" lang="en-US" sz="1000" b="0" i="0" u="none" strike="noStrike" kern="1200" cap="none" spc="0" normalizeH="0" baseline="0" noProof="0">
              <a:ln>
                <a:noFill/>
              </a:ln>
              <a:solidFill>
                <a:srgbClr val="000048"/>
              </a:solidFill>
              <a:effectLst/>
              <a:uLnTx/>
              <a:uFillTx/>
              <a:latin typeface="+mj-lt"/>
              <a:ea typeface="+mn-ea"/>
              <a:cs typeface="+mn-cs"/>
            </a:endParaRPr>
          </a:p>
        </p:txBody>
      </p:sp>
      <p:sp>
        <p:nvSpPr>
          <p:cNvPr id="38" name="Rectangle 37">
            <a:extLst>
              <a:ext uri="{FF2B5EF4-FFF2-40B4-BE49-F238E27FC236}">
                <a16:creationId xmlns:a16="http://schemas.microsoft.com/office/drawing/2014/main" id="{5F5DD13F-6189-0BA8-BBBD-60D127CA3031}"/>
              </a:ext>
            </a:extLst>
          </p:cNvPr>
          <p:cNvSpPr/>
          <p:nvPr/>
        </p:nvSpPr>
        <p:spPr>
          <a:xfrm>
            <a:off x="7174189" y="5331261"/>
            <a:ext cx="201850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Generate Reports</a:t>
            </a:r>
            <a:endParaRPr lang="en-US" sz="1000">
              <a:ea typeface="+mn-ea"/>
              <a:cs typeface="+mn-cs"/>
            </a:endParaRPr>
          </a:p>
        </p:txBody>
      </p:sp>
      <p:sp>
        <p:nvSpPr>
          <p:cNvPr id="40" name="Rectangle 39">
            <a:extLst>
              <a:ext uri="{FF2B5EF4-FFF2-40B4-BE49-F238E27FC236}">
                <a16:creationId xmlns:a16="http://schemas.microsoft.com/office/drawing/2014/main" id="{066BB343-3FD5-A792-BFF4-B9896942E929}"/>
              </a:ext>
            </a:extLst>
          </p:cNvPr>
          <p:cNvSpPr/>
          <p:nvPr/>
        </p:nvSpPr>
        <p:spPr>
          <a:xfrm>
            <a:off x="6934210" y="4539644"/>
            <a:ext cx="198410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Iteratively Refine Results</a:t>
            </a:r>
            <a:endParaRPr lang="en-US" sz="1000">
              <a:ea typeface="+mn-ea"/>
              <a:cs typeface="+mn-cs"/>
            </a:endParaRPr>
          </a:p>
        </p:txBody>
      </p:sp>
      <p:sp>
        <p:nvSpPr>
          <p:cNvPr id="41" name="Rectangle: Rounded Corners 40">
            <a:extLst>
              <a:ext uri="{FF2B5EF4-FFF2-40B4-BE49-F238E27FC236}">
                <a16:creationId xmlns:a16="http://schemas.microsoft.com/office/drawing/2014/main" id="{2E68FA0E-F34E-1A64-89FE-B77D01F094E0}"/>
              </a:ext>
            </a:extLst>
          </p:cNvPr>
          <p:cNvSpPr/>
          <p:nvPr/>
        </p:nvSpPr>
        <p:spPr>
          <a:xfrm>
            <a:off x="9595910" y="1397297"/>
            <a:ext cx="2321652" cy="663884"/>
          </a:xfrm>
          <a:prstGeom prst="roundRect">
            <a:avLst>
              <a:gd name="adj" fmla="val 10865"/>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42" name="Rectangle 41">
            <a:extLst>
              <a:ext uri="{FF2B5EF4-FFF2-40B4-BE49-F238E27FC236}">
                <a16:creationId xmlns:a16="http://schemas.microsoft.com/office/drawing/2014/main" id="{EA0C56FF-594F-97AF-64EA-4FE2991CB292}"/>
              </a:ext>
            </a:extLst>
          </p:cNvPr>
          <p:cNvSpPr/>
          <p:nvPr/>
        </p:nvSpPr>
        <p:spPr>
          <a:xfrm>
            <a:off x="9939326" y="1487690"/>
            <a:ext cx="206538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Identify Key Variables</a:t>
            </a:r>
            <a:endParaRPr lang="en-US" sz="1000">
              <a:ea typeface="+mn-ea"/>
              <a:cs typeface="+mn-cs"/>
            </a:endParaRPr>
          </a:p>
        </p:txBody>
      </p:sp>
      <p:sp>
        <p:nvSpPr>
          <p:cNvPr id="43" name="Rectangle 42">
            <a:extLst>
              <a:ext uri="{FF2B5EF4-FFF2-40B4-BE49-F238E27FC236}">
                <a16:creationId xmlns:a16="http://schemas.microsoft.com/office/drawing/2014/main" id="{A62B0BFF-6DB3-5715-F517-9D64A8255C77}"/>
              </a:ext>
            </a:extLst>
          </p:cNvPr>
          <p:cNvSpPr/>
          <p:nvPr/>
        </p:nvSpPr>
        <p:spPr>
          <a:xfrm>
            <a:off x="9939326" y="1768701"/>
            <a:ext cx="2193164"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kumimoji="0" lang="en-US" sz="1000" b="0" i="0" u="none" strike="noStrike" kern="1200" cap="none" spc="0" normalizeH="0" baseline="0" noProof="0">
                <a:ln>
                  <a:noFill/>
                </a:ln>
                <a:solidFill>
                  <a:srgbClr val="000048"/>
                </a:solidFill>
                <a:effectLst/>
                <a:uLnTx/>
                <a:uFillTx/>
                <a:latin typeface="+mj-lt"/>
                <a:ea typeface="+mn-ea"/>
                <a:cs typeface="+mn-cs"/>
              </a:rPr>
              <a:t>Uploads </a:t>
            </a:r>
            <a:r>
              <a:rPr lang="en-US" sz="1000">
                <a:solidFill>
                  <a:srgbClr val="000048"/>
                </a:solidFill>
                <a:latin typeface="+mj-lt"/>
              </a:rPr>
              <a:t>Data to</a:t>
            </a:r>
            <a:r>
              <a:rPr kumimoji="0" lang="en-US" sz="1000" b="0" i="0" u="none" strike="noStrike" kern="1200" cap="none" spc="0" normalizeH="0" baseline="0" noProof="0">
                <a:ln>
                  <a:noFill/>
                </a:ln>
                <a:solidFill>
                  <a:srgbClr val="000048"/>
                </a:solidFill>
                <a:effectLst/>
                <a:uLnTx/>
                <a:uFillTx/>
                <a:latin typeface="+mj-lt"/>
                <a:ea typeface="+mn-ea"/>
                <a:cs typeface="+mn-cs"/>
              </a:rPr>
              <a:t> Agent </a:t>
            </a:r>
          </a:p>
        </p:txBody>
      </p:sp>
      <p:cxnSp>
        <p:nvCxnSpPr>
          <p:cNvPr id="44" name="Straight Arrow Connector 43">
            <a:extLst>
              <a:ext uri="{FF2B5EF4-FFF2-40B4-BE49-F238E27FC236}">
                <a16:creationId xmlns:a16="http://schemas.microsoft.com/office/drawing/2014/main" id="{81EFDFD2-FB41-403F-D9AF-2982C68D7DD2}"/>
              </a:ext>
            </a:extLst>
          </p:cNvPr>
          <p:cNvCxnSpPr>
            <a:cxnSpLocks/>
          </p:cNvCxnSpPr>
          <p:nvPr/>
        </p:nvCxnSpPr>
        <p:spPr>
          <a:xfrm>
            <a:off x="10756736" y="1684116"/>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AA9C39-4444-768F-57BC-63B34CDED3D6}"/>
              </a:ext>
            </a:extLst>
          </p:cNvPr>
          <p:cNvCxnSpPr>
            <a:cxnSpLocks/>
          </p:cNvCxnSpPr>
          <p:nvPr/>
        </p:nvCxnSpPr>
        <p:spPr>
          <a:xfrm>
            <a:off x="10756736" y="2582349"/>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D8F08A5-6728-D547-1605-168FA86722D7}"/>
              </a:ext>
            </a:extLst>
          </p:cNvPr>
          <p:cNvCxnSpPr>
            <a:cxnSpLocks/>
          </p:cNvCxnSpPr>
          <p:nvPr/>
        </p:nvCxnSpPr>
        <p:spPr>
          <a:xfrm>
            <a:off x="10756736" y="2906199"/>
            <a:ext cx="0" cy="144000"/>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207BFA1-7230-971C-BC50-C13D6B364718}"/>
              </a:ext>
            </a:extLst>
          </p:cNvPr>
          <p:cNvCxnSpPr>
            <a:cxnSpLocks/>
          </p:cNvCxnSpPr>
          <p:nvPr/>
        </p:nvCxnSpPr>
        <p:spPr>
          <a:xfrm>
            <a:off x="10756736" y="3195759"/>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047D0B-FC49-64B7-A4B1-0BD102FD3E46}"/>
              </a:ext>
            </a:extLst>
          </p:cNvPr>
          <p:cNvCxnSpPr>
            <a:cxnSpLocks/>
          </p:cNvCxnSpPr>
          <p:nvPr/>
        </p:nvCxnSpPr>
        <p:spPr>
          <a:xfrm>
            <a:off x="10756736" y="3496749"/>
            <a:ext cx="6678" cy="90852"/>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FB89E9C-B076-E483-9BA4-C73893E66FD6}"/>
              </a:ext>
            </a:extLst>
          </p:cNvPr>
          <p:cNvCxnSpPr>
            <a:cxnSpLocks/>
          </p:cNvCxnSpPr>
          <p:nvPr/>
        </p:nvCxnSpPr>
        <p:spPr>
          <a:xfrm>
            <a:off x="10749426" y="4399056"/>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942EE0D3-C7A3-712F-FCF5-646EF1CF28D4}"/>
              </a:ext>
            </a:extLst>
          </p:cNvPr>
          <p:cNvSpPr/>
          <p:nvPr/>
        </p:nvSpPr>
        <p:spPr>
          <a:xfrm>
            <a:off x="6646557" y="2311673"/>
            <a:ext cx="2321652" cy="636317"/>
          </a:xfrm>
          <a:prstGeom prst="roundRect">
            <a:avLst>
              <a:gd name="adj" fmla="val 387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52" name="Rectangle 51">
            <a:extLst>
              <a:ext uri="{FF2B5EF4-FFF2-40B4-BE49-F238E27FC236}">
                <a16:creationId xmlns:a16="http://schemas.microsoft.com/office/drawing/2014/main" id="{85845D26-55A7-A7D3-F9B9-49B5FA23BC33}"/>
              </a:ext>
            </a:extLst>
          </p:cNvPr>
          <p:cNvSpPr/>
          <p:nvPr/>
        </p:nvSpPr>
        <p:spPr>
          <a:xfrm>
            <a:off x="6929021" y="2386270"/>
            <a:ext cx="2089566"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Employ Data Modelling</a:t>
            </a:r>
            <a:endParaRPr kumimoji="0" lang="en-US" sz="1000" b="0" i="0" u="none" strike="noStrike" kern="1200" cap="none" spc="0" normalizeH="0" baseline="0" noProof="0">
              <a:ln>
                <a:noFill/>
              </a:ln>
              <a:solidFill>
                <a:srgbClr val="2F73C0"/>
              </a:solidFill>
              <a:effectLst/>
              <a:uLnTx/>
              <a:uFillTx/>
              <a:latin typeface="+mj-lt"/>
              <a:ea typeface="+mn-ea"/>
              <a:cs typeface="+mn-cs"/>
            </a:endParaRPr>
          </a:p>
        </p:txBody>
      </p:sp>
      <p:sp>
        <p:nvSpPr>
          <p:cNvPr id="53" name="Rectangle 52">
            <a:extLst>
              <a:ext uri="{FF2B5EF4-FFF2-40B4-BE49-F238E27FC236}">
                <a16:creationId xmlns:a16="http://schemas.microsoft.com/office/drawing/2014/main" id="{53274CDC-5200-6218-385E-F4F2C400418B}"/>
              </a:ext>
            </a:extLst>
          </p:cNvPr>
          <p:cNvSpPr/>
          <p:nvPr/>
        </p:nvSpPr>
        <p:spPr>
          <a:xfrm>
            <a:off x="6908317" y="2697614"/>
            <a:ext cx="198410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Create what-if Scenarios</a:t>
            </a:r>
            <a:endParaRPr kumimoji="0" lang="en-US" sz="1000" b="0" i="0" u="none" strike="noStrike" kern="1200" cap="none" spc="0" normalizeH="0" baseline="0" noProof="0">
              <a:ln>
                <a:noFill/>
              </a:ln>
              <a:solidFill>
                <a:srgbClr val="2F73C0"/>
              </a:solidFill>
              <a:effectLst/>
              <a:uLnTx/>
              <a:uFillTx/>
              <a:latin typeface="+mj-lt"/>
              <a:ea typeface="+mn-ea"/>
              <a:cs typeface="+mn-cs"/>
            </a:endParaRPr>
          </a:p>
        </p:txBody>
      </p:sp>
      <p:sp>
        <p:nvSpPr>
          <p:cNvPr id="54" name="Rectangle 53">
            <a:extLst>
              <a:ext uri="{FF2B5EF4-FFF2-40B4-BE49-F238E27FC236}">
                <a16:creationId xmlns:a16="http://schemas.microsoft.com/office/drawing/2014/main" id="{B4C29C88-547F-2423-ECD1-A0AAFDB90567}"/>
              </a:ext>
            </a:extLst>
          </p:cNvPr>
          <p:cNvSpPr/>
          <p:nvPr/>
        </p:nvSpPr>
        <p:spPr>
          <a:xfrm>
            <a:off x="6906697" y="3100018"/>
            <a:ext cx="2286000"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Simulate Forecast Outcomes</a:t>
            </a:r>
            <a:endParaRPr lang="en-US" sz="1000">
              <a:cs typeface="Arial"/>
            </a:endParaRPr>
          </a:p>
        </p:txBody>
      </p:sp>
      <p:sp>
        <p:nvSpPr>
          <p:cNvPr id="55" name="Rectangle 54">
            <a:extLst>
              <a:ext uri="{FF2B5EF4-FFF2-40B4-BE49-F238E27FC236}">
                <a16:creationId xmlns:a16="http://schemas.microsoft.com/office/drawing/2014/main" id="{D0B83E6D-9F6D-FFF3-C7F0-68F342D86B81}"/>
              </a:ext>
            </a:extLst>
          </p:cNvPr>
          <p:cNvSpPr/>
          <p:nvPr/>
        </p:nvSpPr>
        <p:spPr>
          <a:xfrm>
            <a:off x="6921379" y="3474591"/>
            <a:ext cx="2137006"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2F73C0"/>
                </a:solidFill>
                <a:latin typeface="+mj-lt"/>
              </a:rPr>
              <a:t>Evaluate/Interpret Results</a:t>
            </a:r>
            <a:endParaRPr lang="en-US" sz="1000">
              <a:ea typeface="+mn-ea"/>
              <a:cs typeface="+mn-cs"/>
            </a:endParaRPr>
          </a:p>
        </p:txBody>
      </p:sp>
      <p:sp>
        <p:nvSpPr>
          <p:cNvPr id="57" name="Rectangle: Rounded Corners 56">
            <a:extLst>
              <a:ext uri="{FF2B5EF4-FFF2-40B4-BE49-F238E27FC236}">
                <a16:creationId xmlns:a16="http://schemas.microsoft.com/office/drawing/2014/main" id="{9AA837F0-E5E5-5D74-0239-F3CC2EDF1BCC}"/>
              </a:ext>
            </a:extLst>
          </p:cNvPr>
          <p:cNvSpPr/>
          <p:nvPr/>
        </p:nvSpPr>
        <p:spPr>
          <a:xfrm>
            <a:off x="6646557" y="1397297"/>
            <a:ext cx="2321652" cy="663884"/>
          </a:xfrm>
          <a:prstGeom prst="roundRect">
            <a:avLst>
              <a:gd name="adj" fmla="val 9718"/>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mj-lt"/>
              <a:ea typeface="+mn-ea"/>
              <a:cs typeface="+mn-cs"/>
            </a:endParaRPr>
          </a:p>
        </p:txBody>
      </p:sp>
      <p:sp>
        <p:nvSpPr>
          <p:cNvPr id="58" name="Rectangle 57">
            <a:extLst>
              <a:ext uri="{FF2B5EF4-FFF2-40B4-BE49-F238E27FC236}">
                <a16:creationId xmlns:a16="http://schemas.microsoft.com/office/drawing/2014/main" id="{E681A8A8-D1CF-AFA2-67F0-0C5E1A1941B7}"/>
              </a:ext>
            </a:extLst>
          </p:cNvPr>
          <p:cNvSpPr/>
          <p:nvPr/>
        </p:nvSpPr>
        <p:spPr>
          <a:xfrm>
            <a:off x="6878221" y="1487690"/>
            <a:ext cx="201850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Identify Key Variables</a:t>
            </a:r>
            <a:endParaRPr kumimoji="0" lang="en-US" sz="1000" b="0" i="0" u="none" strike="noStrike" kern="1200" cap="none" spc="0" normalizeH="0" baseline="0" noProof="0">
              <a:ln>
                <a:noFill/>
              </a:ln>
              <a:solidFill>
                <a:srgbClr val="000048"/>
              </a:solidFill>
              <a:effectLst/>
              <a:uLnTx/>
              <a:uFillTx/>
              <a:latin typeface="+mj-lt"/>
              <a:ea typeface="+mn-ea"/>
              <a:cs typeface="+mn-cs"/>
            </a:endParaRPr>
          </a:p>
        </p:txBody>
      </p:sp>
      <p:sp>
        <p:nvSpPr>
          <p:cNvPr id="59" name="Rectangle 58">
            <a:extLst>
              <a:ext uri="{FF2B5EF4-FFF2-40B4-BE49-F238E27FC236}">
                <a16:creationId xmlns:a16="http://schemas.microsoft.com/office/drawing/2014/main" id="{C0F0787F-D441-167E-C83C-4739921AA8EC}"/>
              </a:ext>
            </a:extLst>
          </p:cNvPr>
          <p:cNvSpPr/>
          <p:nvPr/>
        </p:nvSpPr>
        <p:spPr>
          <a:xfrm>
            <a:off x="6878221" y="1768701"/>
            <a:ext cx="2184902"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kumimoji="0" lang="en-US" sz="1000" b="0" i="0" u="none" strike="noStrike" kern="1200" cap="none" spc="0" normalizeH="0" baseline="0" noProof="0">
                <a:ln>
                  <a:noFill/>
                </a:ln>
                <a:solidFill>
                  <a:srgbClr val="000048"/>
                </a:solidFill>
                <a:effectLst/>
                <a:uLnTx/>
                <a:uFillTx/>
                <a:latin typeface="+mj-lt"/>
                <a:ea typeface="+mn-ea"/>
                <a:cs typeface="+mn-cs"/>
              </a:rPr>
              <a:t>Uploads </a:t>
            </a:r>
            <a:r>
              <a:rPr lang="en-US" sz="1000">
                <a:solidFill>
                  <a:srgbClr val="000048"/>
                </a:solidFill>
                <a:latin typeface="+mj-lt"/>
              </a:rPr>
              <a:t>Data to</a:t>
            </a:r>
            <a:r>
              <a:rPr kumimoji="0" lang="en-US" sz="1000" b="0" i="0" u="none" strike="noStrike" kern="1200" cap="none" spc="0" normalizeH="0" baseline="0" noProof="0">
                <a:ln>
                  <a:noFill/>
                </a:ln>
                <a:solidFill>
                  <a:srgbClr val="000048"/>
                </a:solidFill>
                <a:effectLst/>
                <a:uLnTx/>
                <a:uFillTx/>
                <a:latin typeface="+mj-lt"/>
                <a:ea typeface="+mn-ea"/>
                <a:cs typeface="+mn-cs"/>
              </a:rPr>
              <a:t> Agent </a:t>
            </a:r>
          </a:p>
        </p:txBody>
      </p:sp>
      <p:cxnSp>
        <p:nvCxnSpPr>
          <p:cNvPr id="60" name="Straight Arrow Connector 59">
            <a:extLst>
              <a:ext uri="{FF2B5EF4-FFF2-40B4-BE49-F238E27FC236}">
                <a16:creationId xmlns:a16="http://schemas.microsoft.com/office/drawing/2014/main" id="{3909C0DA-4F83-5E89-2ABA-189AA9C4A28C}"/>
              </a:ext>
            </a:extLst>
          </p:cNvPr>
          <p:cNvCxnSpPr>
            <a:cxnSpLocks/>
          </p:cNvCxnSpPr>
          <p:nvPr/>
        </p:nvCxnSpPr>
        <p:spPr>
          <a:xfrm>
            <a:off x="7807383" y="1684116"/>
            <a:ext cx="0" cy="108000"/>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F758390-0435-AD0D-D499-085A7B8556DE}"/>
              </a:ext>
            </a:extLst>
          </p:cNvPr>
          <p:cNvCxnSpPr>
            <a:cxnSpLocks/>
          </p:cNvCxnSpPr>
          <p:nvPr/>
        </p:nvCxnSpPr>
        <p:spPr>
          <a:xfrm>
            <a:off x="7807383" y="2586056"/>
            <a:ext cx="0" cy="144000"/>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55FDEEE-B9ED-F2F9-92DD-6D1D05F5E664}"/>
              </a:ext>
            </a:extLst>
          </p:cNvPr>
          <p:cNvCxnSpPr>
            <a:cxnSpLocks/>
          </p:cNvCxnSpPr>
          <p:nvPr/>
        </p:nvCxnSpPr>
        <p:spPr>
          <a:xfrm>
            <a:off x="7807383" y="2973505"/>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9E8CCCE-9CE8-8760-C645-5A90EDA9D624}"/>
              </a:ext>
            </a:extLst>
          </p:cNvPr>
          <p:cNvCxnSpPr>
            <a:cxnSpLocks/>
          </p:cNvCxnSpPr>
          <p:nvPr/>
        </p:nvCxnSpPr>
        <p:spPr>
          <a:xfrm>
            <a:off x="7807383" y="3315806"/>
            <a:ext cx="0" cy="216000"/>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2D7EB48-2236-0D6B-F1AC-98DF9C873518}"/>
              </a:ext>
            </a:extLst>
          </p:cNvPr>
          <p:cNvCxnSpPr>
            <a:cxnSpLocks/>
          </p:cNvCxnSpPr>
          <p:nvPr/>
        </p:nvCxnSpPr>
        <p:spPr>
          <a:xfrm flipH="1">
            <a:off x="7802655" y="4903478"/>
            <a:ext cx="2262" cy="391646"/>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3446D96B-09AC-1B4E-F055-E897D192E9E3}"/>
              </a:ext>
            </a:extLst>
          </p:cNvPr>
          <p:cNvSpPr/>
          <p:nvPr/>
        </p:nvSpPr>
        <p:spPr>
          <a:xfrm>
            <a:off x="3872978" y="1397297"/>
            <a:ext cx="2321652" cy="4500465"/>
          </a:xfrm>
          <a:prstGeom prst="roundRect">
            <a:avLst>
              <a:gd name="adj" fmla="val 3341"/>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cxnSp>
        <p:nvCxnSpPr>
          <p:cNvPr id="68" name="Straight Arrow Connector 67">
            <a:extLst>
              <a:ext uri="{FF2B5EF4-FFF2-40B4-BE49-F238E27FC236}">
                <a16:creationId xmlns:a16="http://schemas.microsoft.com/office/drawing/2014/main" id="{F96C2571-EBA7-07CE-7C54-43C963196E44}"/>
              </a:ext>
            </a:extLst>
          </p:cNvPr>
          <p:cNvCxnSpPr>
            <a:cxnSpLocks/>
          </p:cNvCxnSpPr>
          <p:nvPr/>
        </p:nvCxnSpPr>
        <p:spPr>
          <a:xfrm>
            <a:off x="5025447" y="1855143"/>
            <a:ext cx="0" cy="36775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9B98E39-6865-EE22-508F-6D31DEC9D388}"/>
              </a:ext>
            </a:extLst>
          </p:cNvPr>
          <p:cNvCxnSpPr>
            <a:cxnSpLocks/>
          </p:cNvCxnSpPr>
          <p:nvPr/>
        </p:nvCxnSpPr>
        <p:spPr>
          <a:xfrm>
            <a:off x="5025447" y="4443067"/>
            <a:ext cx="0" cy="479041"/>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59EDD00-CA82-A62B-7522-ACC4E1992448}"/>
              </a:ext>
            </a:extLst>
          </p:cNvPr>
          <p:cNvCxnSpPr>
            <a:cxnSpLocks/>
          </p:cNvCxnSpPr>
          <p:nvPr/>
        </p:nvCxnSpPr>
        <p:spPr>
          <a:xfrm>
            <a:off x="5025447" y="5129470"/>
            <a:ext cx="0" cy="429758"/>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ECB4ABF-1730-BF52-BD6B-86A855E4DE2A}"/>
              </a:ext>
            </a:extLst>
          </p:cNvPr>
          <p:cNvSpPr/>
          <p:nvPr/>
        </p:nvSpPr>
        <p:spPr>
          <a:xfrm>
            <a:off x="4146869" y="5597005"/>
            <a:ext cx="2011680"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Generate Reports</a:t>
            </a:r>
            <a:endParaRPr lang="en-US" sz="1200">
              <a:ea typeface="+mn-ea"/>
              <a:cs typeface="+mn-cs"/>
            </a:endParaRPr>
          </a:p>
        </p:txBody>
      </p:sp>
      <p:pic>
        <p:nvPicPr>
          <p:cNvPr id="73" name="Graphic 72">
            <a:extLst>
              <a:ext uri="{FF2B5EF4-FFF2-40B4-BE49-F238E27FC236}">
                <a16:creationId xmlns:a16="http://schemas.microsoft.com/office/drawing/2014/main" id="{C4ECDCA4-A2E0-4C4F-4FA2-8885E7B1D97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7811" y="5650098"/>
            <a:ext cx="151048" cy="151048"/>
          </a:xfrm>
          <a:prstGeom prst="rect">
            <a:avLst/>
          </a:prstGeom>
        </p:spPr>
      </p:pic>
      <p:sp>
        <p:nvSpPr>
          <p:cNvPr id="75" name="Rectangle 74">
            <a:extLst>
              <a:ext uri="{FF2B5EF4-FFF2-40B4-BE49-F238E27FC236}">
                <a16:creationId xmlns:a16="http://schemas.microsoft.com/office/drawing/2014/main" id="{CBCB2D5D-8DAC-9DB2-3C8D-0D52700B6AD5}"/>
              </a:ext>
            </a:extLst>
          </p:cNvPr>
          <p:cNvSpPr/>
          <p:nvPr/>
        </p:nvSpPr>
        <p:spPr>
          <a:xfrm>
            <a:off x="4127499" y="4213674"/>
            <a:ext cx="2011680" cy="250261"/>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Evaluate and Interpret Results</a:t>
            </a:r>
            <a:endParaRPr lang="en-US" sz="1000">
              <a:ea typeface="+mn-ea"/>
              <a:cs typeface="+mn-cs"/>
            </a:endParaRPr>
          </a:p>
        </p:txBody>
      </p:sp>
      <p:pic>
        <p:nvPicPr>
          <p:cNvPr id="76" name="Graphic 75">
            <a:extLst>
              <a:ext uri="{FF2B5EF4-FFF2-40B4-BE49-F238E27FC236}">
                <a16:creationId xmlns:a16="http://schemas.microsoft.com/office/drawing/2014/main" id="{5D6550DD-23F5-3FE9-804D-C574310BD1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4490" y="4271245"/>
            <a:ext cx="157690" cy="157690"/>
          </a:xfrm>
          <a:prstGeom prst="rect">
            <a:avLst/>
          </a:prstGeom>
        </p:spPr>
      </p:pic>
      <p:sp>
        <p:nvSpPr>
          <p:cNvPr id="78" name="Rectangle 77">
            <a:extLst>
              <a:ext uri="{FF2B5EF4-FFF2-40B4-BE49-F238E27FC236}">
                <a16:creationId xmlns:a16="http://schemas.microsoft.com/office/drawing/2014/main" id="{926B739C-FAE9-25CF-8BAF-4EDE50F05BEC}"/>
              </a:ext>
            </a:extLst>
          </p:cNvPr>
          <p:cNvSpPr/>
          <p:nvPr/>
        </p:nvSpPr>
        <p:spPr>
          <a:xfrm>
            <a:off x="4146869" y="2870614"/>
            <a:ext cx="2011680"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Create what-if Scenarios</a:t>
            </a:r>
            <a:endParaRPr kumimoji="0" lang="en-US" sz="1000" b="0" i="0" u="none" strike="noStrike" kern="1200" cap="none" spc="0" normalizeH="0" baseline="0" noProof="0">
              <a:ln>
                <a:noFill/>
              </a:ln>
              <a:solidFill>
                <a:srgbClr val="000048"/>
              </a:solidFill>
              <a:effectLst/>
              <a:uLnTx/>
              <a:uFillTx/>
              <a:latin typeface="+mj-lt"/>
              <a:ea typeface="+mn-ea"/>
              <a:cs typeface="+mn-cs"/>
            </a:endParaRPr>
          </a:p>
        </p:txBody>
      </p:sp>
      <p:pic>
        <p:nvPicPr>
          <p:cNvPr id="79" name="Graphic 78">
            <a:extLst>
              <a:ext uri="{FF2B5EF4-FFF2-40B4-BE49-F238E27FC236}">
                <a16:creationId xmlns:a16="http://schemas.microsoft.com/office/drawing/2014/main" id="{12E93E02-B776-7CD1-D57F-2472959EB3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76372" y="2900879"/>
            <a:ext cx="173926" cy="173926"/>
          </a:xfrm>
          <a:prstGeom prst="rect">
            <a:avLst/>
          </a:prstGeom>
        </p:spPr>
      </p:pic>
      <p:sp>
        <p:nvSpPr>
          <p:cNvPr id="81" name="Rectangle 80">
            <a:extLst>
              <a:ext uri="{FF2B5EF4-FFF2-40B4-BE49-F238E27FC236}">
                <a16:creationId xmlns:a16="http://schemas.microsoft.com/office/drawing/2014/main" id="{6C546669-4250-C555-A352-5E4DF8AE936F}"/>
              </a:ext>
            </a:extLst>
          </p:cNvPr>
          <p:cNvSpPr/>
          <p:nvPr/>
        </p:nvSpPr>
        <p:spPr>
          <a:xfrm>
            <a:off x="4127499" y="1487690"/>
            <a:ext cx="1960525" cy="404278"/>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Identify Key Variables/Assumptions</a:t>
            </a:r>
            <a:endParaRPr lang="en-US" sz="1000">
              <a:cs typeface="Arial"/>
            </a:endParaRPr>
          </a:p>
        </p:txBody>
      </p:sp>
      <p:pic>
        <p:nvPicPr>
          <p:cNvPr id="82" name="Graphic 81">
            <a:extLst>
              <a:ext uri="{FF2B5EF4-FFF2-40B4-BE49-F238E27FC236}">
                <a16:creationId xmlns:a16="http://schemas.microsoft.com/office/drawing/2014/main" id="{269E6692-061C-F819-C58B-0A2F3971EB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67176" y="1532336"/>
            <a:ext cx="192319" cy="192319"/>
          </a:xfrm>
          <a:prstGeom prst="rect">
            <a:avLst/>
          </a:prstGeom>
        </p:spPr>
      </p:pic>
      <p:pic>
        <p:nvPicPr>
          <p:cNvPr id="83" name="Graphic 82">
            <a:extLst>
              <a:ext uri="{FF2B5EF4-FFF2-40B4-BE49-F238E27FC236}">
                <a16:creationId xmlns:a16="http://schemas.microsoft.com/office/drawing/2014/main" id="{9607CCDE-5FED-F063-0E2B-F244DF01D77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733869" y="1524177"/>
            <a:ext cx="169280" cy="169280"/>
          </a:xfrm>
          <a:prstGeom prst="rect">
            <a:avLst/>
          </a:prstGeom>
        </p:spPr>
      </p:pic>
      <p:pic>
        <p:nvPicPr>
          <p:cNvPr id="84" name="Graphic 83">
            <a:extLst>
              <a:ext uri="{FF2B5EF4-FFF2-40B4-BE49-F238E27FC236}">
                <a16:creationId xmlns:a16="http://schemas.microsoft.com/office/drawing/2014/main" id="{0A315CDC-E47C-8F97-DF31-846BAFCADDF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41471" y="1820922"/>
            <a:ext cx="154076" cy="154076"/>
          </a:xfrm>
          <a:prstGeom prst="rect">
            <a:avLst/>
          </a:prstGeom>
        </p:spPr>
      </p:pic>
      <p:pic>
        <p:nvPicPr>
          <p:cNvPr id="86" name="Graphic 85">
            <a:extLst>
              <a:ext uri="{FF2B5EF4-FFF2-40B4-BE49-F238E27FC236}">
                <a16:creationId xmlns:a16="http://schemas.microsoft.com/office/drawing/2014/main" id="{B1937B3D-5ED6-E9F3-6749-54116A558B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40722" y="2438625"/>
            <a:ext cx="155575" cy="155575"/>
          </a:xfrm>
          <a:prstGeom prst="rect">
            <a:avLst/>
          </a:prstGeom>
        </p:spPr>
      </p:pic>
      <p:pic>
        <p:nvPicPr>
          <p:cNvPr id="87" name="Graphic 86">
            <a:extLst>
              <a:ext uri="{FF2B5EF4-FFF2-40B4-BE49-F238E27FC236}">
                <a16:creationId xmlns:a16="http://schemas.microsoft.com/office/drawing/2014/main" id="{A835E5AD-A79F-CE58-6089-42F5DCFE88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30321" y="2751003"/>
            <a:ext cx="176376" cy="176376"/>
          </a:xfrm>
          <a:prstGeom prst="rect">
            <a:avLst/>
          </a:prstGeom>
        </p:spPr>
      </p:pic>
      <p:pic>
        <p:nvPicPr>
          <p:cNvPr id="88" name="Graphic 87">
            <a:extLst>
              <a:ext uri="{FF2B5EF4-FFF2-40B4-BE49-F238E27FC236}">
                <a16:creationId xmlns:a16="http://schemas.microsoft.com/office/drawing/2014/main" id="{E28B73BF-CA73-7B92-63F8-394BD1EFD2C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736939" y="3131150"/>
            <a:ext cx="163140" cy="163136"/>
          </a:xfrm>
          <a:prstGeom prst="rect">
            <a:avLst/>
          </a:prstGeom>
        </p:spPr>
      </p:pic>
      <p:pic>
        <p:nvPicPr>
          <p:cNvPr id="89" name="Graphic 88">
            <a:extLst>
              <a:ext uri="{FF2B5EF4-FFF2-40B4-BE49-F238E27FC236}">
                <a16:creationId xmlns:a16="http://schemas.microsoft.com/office/drawing/2014/main" id="{5C540DCA-38A7-677F-EDBF-A22938FABCAF}"/>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54576" y="3494741"/>
            <a:ext cx="149186" cy="149186"/>
          </a:xfrm>
          <a:prstGeom prst="rect">
            <a:avLst/>
          </a:prstGeom>
        </p:spPr>
      </p:pic>
      <p:pic>
        <p:nvPicPr>
          <p:cNvPr id="90" name="Graphic 89">
            <a:extLst>
              <a:ext uri="{FF2B5EF4-FFF2-40B4-BE49-F238E27FC236}">
                <a16:creationId xmlns:a16="http://schemas.microsoft.com/office/drawing/2014/main" id="{B6BFCBD9-AFCB-2EF1-5B3C-8FD70BC3E0A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45262" y="5379200"/>
            <a:ext cx="146816" cy="146816"/>
          </a:xfrm>
          <a:prstGeom prst="rect">
            <a:avLst/>
          </a:prstGeom>
        </p:spPr>
      </p:pic>
      <p:pic>
        <p:nvPicPr>
          <p:cNvPr id="91" name="Graphic 90">
            <a:extLst>
              <a:ext uri="{FF2B5EF4-FFF2-40B4-BE49-F238E27FC236}">
                <a16:creationId xmlns:a16="http://schemas.microsoft.com/office/drawing/2014/main" id="{CCC099D1-E761-9C64-494D-8865DDC3458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734752" y="4576312"/>
            <a:ext cx="161992" cy="161990"/>
          </a:xfrm>
          <a:prstGeom prst="rect">
            <a:avLst/>
          </a:prstGeom>
        </p:spPr>
      </p:pic>
      <p:pic>
        <p:nvPicPr>
          <p:cNvPr id="92" name="Graphic 91">
            <a:extLst>
              <a:ext uri="{FF2B5EF4-FFF2-40B4-BE49-F238E27FC236}">
                <a16:creationId xmlns:a16="http://schemas.microsoft.com/office/drawing/2014/main" id="{26EE112A-0326-EA5A-6370-3622A114E25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81316" y="1524177"/>
            <a:ext cx="169280" cy="169280"/>
          </a:xfrm>
          <a:prstGeom prst="rect">
            <a:avLst/>
          </a:prstGeom>
        </p:spPr>
      </p:pic>
      <p:pic>
        <p:nvPicPr>
          <p:cNvPr id="93" name="Graphic 92">
            <a:extLst>
              <a:ext uri="{FF2B5EF4-FFF2-40B4-BE49-F238E27FC236}">
                <a16:creationId xmlns:a16="http://schemas.microsoft.com/office/drawing/2014/main" id="{5D3DD113-92B7-012E-F8F4-2D206F2958E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88918" y="1820922"/>
            <a:ext cx="154076" cy="154076"/>
          </a:xfrm>
          <a:prstGeom prst="rect">
            <a:avLst/>
          </a:prstGeom>
        </p:spPr>
      </p:pic>
      <p:pic>
        <p:nvPicPr>
          <p:cNvPr id="94" name="Graphic 93">
            <a:extLst>
              <a:ext uri="{FF2B5EF4-FFF2-40B4-BE49-F238E27FC236}">
                <a16:creationId xmlns:a16="http://schemas.microsoft.com/office/drawing/2014/main" id="{5EB8C69B-AEF9-1677-9880-122EA9B460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00158" y="3660121"/>
            <a:ext cx="131596" cy="131596"/>
          </a:xfrm>
          <a:prstGeom prst="rect">
            <a:avLst/>
          </a:prstGeom>
        </p:spPr>
      </p:pic>
      <p:pic>
        <p:nvPicPr>
          <p:cNvPr id="95" name="Graphic 94">
            <a:extLst>
              <a:ext uri="{FF2B5EF4-FFF2-40B4-BE49-F238E27FC236}">
                <a16:creationId xmlns:a16="http://schemas.microsoft.com/office/drawing/2014/main" id="{86C6321C-E67F-4E66-D063-A0159B94AA8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688169" y="2428045"/>
            <a:ext cx="155575" cy="155575"/>
          </a:xfrm>
          <a:prstGeom prst="rect">
            <a:avLst/>
          </a:prstGeom>
        </p:spPr>
      </p:pic>
      <p:pic>
        <p:nvPicPr>
          <p:cNvPr id="96" name="Graphic 95">
            <a:extLst>
              <a:ext uri="{FF2B5EF4-FFF2-40B4-BE49-F238E27FC236}">
                <a16:creationId xmlns:a16="http://schemas.microsoft.com/office/drawing/2014/main" id="{D04ADE1E-50EF-A31D-9C11-BDDD4D6C27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77768" y="2730056"/>
            <a:ext cx="176376" cy="176376"/>
          </a:xfrm>
          <a:prstGeom prst="rect">
            <a:avLst/>
          </a:prstGeom>
        </p:spPr>
      </p:pic>
      <p:pic>
        <p:nvPicPr>
          <p:cNvPr id="97" name="Graphic 96">
            <a:extLst>
              <a:ext uri="{FF2B5EF4-FFF2-40B4-BE49-F238E27FC236}">
                <a16:creationId xmlns:a16="http://schemas.microsoft.com/office/drawing/2014/main" id="{56FED22A-B88D-ADCE-F8DD-2F7A426726B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684386" y="3059019"/>
            <a:ext cx="163140" cy="163136"/>
          </a:xfrm>
          <a:prstGeom prst="rect">
            <a:avLst/>
          </a:prstGeom>
        </p:spPr>
      </p:pic>
      <p:pic>
        <p:nvPicPr>
          <p:cNvPr id="98" name="Graphic 97">
            <a:extLst>
              <a:ext uri="{FF2B5EF4-FFF2-40B4-BE49-F238E27FC236}">
                <a16:creationId xmlns:a16="http://schemas.microsoft.com/office/drawing/2014/main" id="{77608F26-FFBD-6FD6-E325-90972E06238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1363" y="3343734"/>
            <a:ext cx="149186" cy="149186"/>
          </a:xfrm>
          <a:prstGeom prst="rect">
            <a:avLst/>
          </a:prstGeom>
        </p:spPr>
      </p:pic>
      <p:pic>
        <p:nvPicPr>
          <p:cNvPr id="100" name="Graphic 99">
            <a:extLst>
              <a:ext uri="{FF2B5EF4-FFF2-40B4-BE49-F238E27FC236}">
                <a16:creationId xmlns:a16="http://schemas.microsoft.com/office/drawing/2014/main" id="{E937BBA4-1A16-2046-4E38-EAB876D878E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692548" y="5335865"/>
            <a:ext cx="146816" cy="146816"/>
          </a:xfrm>
          <a:prstGeom prst="rect">
            <a:avLst/>
          </a:prstGeom>
        </p:spPr>
      </p:pic>
      <p:pic>
        <p:nvPicPr>
          <p:cNvPr id="101" name="Graphic 100">
            <a:extLst>
              <a:ext uri="{FF2B5EF4-FFF2-40B4-BE49-F238E27FC236}">
                <a16:creationId xmlns:a16="http://schemas.microsoft.com/office/drawing/2014/main" id="{EE0814F0-1AE4-AEB0-E186-88A69B7E9A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90432" y="5645514"/>
            <a:ext cx="151048" cy="151048"/>
          </a:xfrm>
          <a:prstGeom prst="rect">
            <a:avLst/>
          </a:prstGeom>
        </p:spPr>
      </p:pic>
      <p:pic>
        <p:nvPicPr>
          <p:cNvPr id="102" name="Graphic 101">
            <a:extLst>
              <a:ext uri="{FF2B5EF4-FFF2-40B4-BE49-F238E27FC236}">
                <a16:creationId xmlns:a16="http://schemas.microsoft.com/office/drawing/2014/main" id="{88435C5A-B0DF-1916-2F82-EFB409C06ED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98602" y="4331702"/>
            <a:ext cx="134708" cy="134708"/>
          </a:xfrm>
          <a:prstGeom prst="rect">
            <a:avLst/>
          </a:prstGeom>
        </p:spPr>
      </p:pic>
      <p:pic>
        <p:nvPicPr>
          <p:cNvPr id="103" name="Graphic 102">
            <a:extLst>
              <a:ext uri="{FF2B5EF4-FFF2-40B4-BE49-F238E27FC236}">
                <a16:creationId xmlns:a16="http://schemas.microsoft.com/office/drawing/2014/main" id="{5947F9FD-1EA0-7941-F0C8-43610B1FE2E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700543" y="4645143"/>
            <a:ext cx="130827" cy="130827"/>
          </a:xfrm>
          <a:prstGeom prst="rect">
            <a:avLst/>
          </a:prstGeom>
        </p:spPr>
      </p:pic>
      <p:cxnSp>
        <p:nvCxnSpPr>
          <p:cNvPr id="104" name="Straight Arrow Connector 103">
            <a:extLst>
              <a:ext uri="{FF2B5EF4-FFF2-40B4-BE49-F238E27FC236}">
                <a16:creationId xmlns:a16="http://schemas.microsoft.com/office/drawing/2014/main" id="{4A1813F3-8D09-42D4-D42C-B7C92BB7467A}"/>
              </a:ext>
            </a:extLst>
          </p:cNvPr>
          <p:cNvCxnSpPr>
            <a:cxnSpLocks/>
          </p:cNvCxnSpPr>
          <p:nvPr/>
        </p:nvCxnSpPr>
        <p:spPr>
          <a:xfrm>
            <a:off x="7807383" y="2076033"/>
            <a:ext cx="0" cy="193424"/>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A1C7AA2-CBAE-2C40-8859-DE9A58D882C9}"/>
              </a:ext>
            </a:extLst>
          </p:cNvPr>
          <p:cNvCxnSpPr>
            <a:cxnSpLocks/>
          </p:cNvCxnSpPr>
          <p:nvPr/>
        </p:nvCxnSpPr>
        <p:spPr>
          <a:xfrm>
            <a:off x="7807383" y="3938612"/>
            <a:ext cx="0" cy="198782"/>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8F97479-6F8F-8BD5-BE3F-8DDEBAA7B74F}"/>
              </a:ext>
            </a:extLst>
          </p:cNvPr>
          <p:cNvCxnSpPr>
            <a:cxnSpLocks/>
          </p:cNvCxnSpPr>
          <p:nvPr/>
        </p:nvCxnSpPr>
        <p:spPr>
          <a:xfrm>
            <a:off x="10763414" y="2076033"/>
            <a:ext cx="0" cy="193424"/>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7329610-3167-E6DB-E3A7-6062ED77FE5F}"/>
              </a:ext>
            </a:extLst>
          </p:cNvPr>
          <p:cNvCxnSpPr>
            <a:cxnSpLocks/>
          </p:cNvCxnSpPr>
          <p:nvPr/>
        </p:nvCxnSpPr>
        <p:spPr>
          <a:xfrm>
            <a:off x="10756736" y="4934160"/>
            <a:ext cx="0" cy="259172"/>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AF86BA0-3D10-7226-AE8E-C22AB2414C95}"/>
              </a:ext>
            </a:extLst>
          </p:cNvPr>
          <p:cNvCxnSpPr>
            <a:cxnSpLocks/>
          </p:cNvCxnSpPr>
          <p:nvPr/>
        </p:nvCxnSpPr>
        <p:spPr>
          <a:xfrm>
            <a:off x="10756736" y="3924497"/>
            <a:ext cx="0" cy="212897"/>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111" name="Rectangle: Rounded Corners 110">
            <a:extLst>
              <a:ext uri="{FF2B5EF4-FFF2-40B4-BE49-F238E27FC236}">
                <a16:creationId xmlns:a16="http://schemas.microsoft.com/office/drawing/2014/main" id="{6FBE1DE8-EDFD-530D-6257-A4C66D189200}"/>
              </a:ext>
            </a:extLst>
          </p:cNvPr>
          <p:cNvSpPr/>
          <p:nvPr/>
        </p:nvSpPr>
        <p:spPr>
          <a:xfrm>
            <a:off x="2016662" y="6248670"/>
            <a:ext cx="2164547" cy="340677"/>
          </a:xfrm>
          <a:prstGeom prst="roundRect">
            <a:avLst>
              <a:gd name="adj" fmla="val 9718"/>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12" name="Rectangle 111">
            <a:extLst>
              <a:ext uri="{FF2B5EF4-FFF2-40B4-BE49-F238E27FC236}">
                <a16:creationId xmlns:a16="http://schemas.microsoft.com/office/drawing/2014/main" id="{F667648E-6CA2-F31C-4037-FD6A1CA6848D}"/>
              </a:ext>
            </a:extLst>
          </p:cNvPr>
          <p:cNvSpPr/>
          <p:nvPr/>
        </p:nvSpPr>
        <p:spPr>
          <a:xfrm>
            <a:off x="2294194" y="6302168"/>
            <a:ext cx="1828800" cy="257763"/>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100">
                <a:solidFill>
                  <a:srgbClr val="000048"/>
                </a:solidFill>
                <a:latin typeface="+mj-lt"/>
              </a:rPr>
              <a:t>Financial</a:t>
            </a:r>
            <a:r>
              <a:rPr kumimoji="0" lang="en-US" sz="1100" b="0" i="0" u="none" strike="noStrike" kern="1200" cap="none" spc="0" normalizeH="0" baseline="0" noProof="0">
                <a:ln>
                  <a:noFill/>
                </a:ln>
                <a:solidFill>
                  <a:srgbClr val="000048"/>
                </a:solidFill>
                <a:effectLst/>
                <a:uLnTx/>
                <a:uFillTx/>
                <a:latin typeface="+mj-lt"/>
                <a:ea typeface="+mn-ea"/>
                <a:cs typeface="+mn-cs"/>
              </a:rPr>
              <a:t> Analyst</a:t>
            </a:r>
          </a:p>
        </p:txBody>
      </p:sp>
      <p:sp>
        <p:nvSpPr>
          <p:cNvPr id="113" name="Rectangle: Rounded Corners 112">
            <a:extLst>
              <a:ext uri="{FF2B5EF4-FFF2-40B4-BE49-F238E27FC236}">
                <a16:creationId xmlns:a16="http://schemas.microsoft.com/office/drawing/2014/main" id="{46A9B784-39DE-D7E3-3F0F-B92656E21D62}"/>
              </a:ext>
            </a:extLst>
          </p:cNvPr>
          <p:cNvSpPr/>
          <p:nvPr/>
        </p:nvSpPr>
        <p:spPr>
          <a:xfrm>
            <a:off x="4366866" y="6249844"/>
            <a:ext cx="2553806" cy="338328"/>
          </a:xfrm>
          <a:prstGeom prst="roundRect">
            <a:avLst>
              <a:gd name="adj" fmla="val 1033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14" name="Rectangle 113">
            <a:extLst>
              <a:ext uri="{FF2B5EF4-FFF2-40B4-BE49-F238E27FC236}">
                <a16:creationId xmlns:a16="http://schemas.microsoft.com/office/drawing/2014/main" id="{DE034D04-B902-3B58-1CA6-96B093B18BE2}"/>
              </a:ext>
            </a:extLst>
          </p:cNvPr>
          <p:cNvSpPr/>
          <p:nvPr/>
        </p:nvSpPr>
        <p:spPr>
          <a:xfrm>
            <a:off x="4680195" y="6302168"/>
            <a:ext cx="2169877" cy="216000"/>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kumimoji="0" lang="en-US" sz="1100" b="0" i="0" u="none" strike="noStrike" kern="1200" cap="none" spc="0" normalizeH="0" baseline="0" noProof="0">
                <a:ln>
                  <a:noFill/>
                </a:ln>
                <a:solidFill>
                  <a:srgbClr val="2F73C0"/>
                </a:solidFill>
                <a:effectLst/>
                <a:uLnTx/>
                <a:uFillTx/>
                <a:latin typeface="+mj-lt"/>
                <a:ea typeface="+mn-ea"/>
                <a:cs typeface="+mn-cs"/>
              </a:rPr>
              <a:t>LLM Based Autonomous Agent</a:t>
            </a:r>
            <a:br>
              <a:rPr lang="en-US" sz="1100">
                <a:solidFill>
                  <a:srgbClr val="2F73C0"/>
                </a:solidFill>
                <a:latin typeface="+mj-lt"/>
              </a:rPr>
            </a:br>
            <a:endParaRPr lang="en-US" sz="1100" b="0" i="0" u="none" strike="noStrike" kern="1200" cap="none" spc="0" normalizeH="0" baseline="0" noProof="0">
              <a:ln>
                <a:noFill/>
              </a:ln>
              <a:solidFill>
                <a:srgbClr val="2F73C0"/>
              </a:solidFill>
              <a:effectLst/>
              <a:uLnTx/>
              <a:uFillTx/>
              <a:latin typeface="+mj-lt"/>
              <a:cs typeface="Arial"/>
            </a:endParaRPr>
          </a:p>
        </p:txBody>
      </p:sp>
      <p:sp>
        <p:nvSpPr>
          <p:cNvPr id="116" name="Rectangle 115">
            <a:extLst>
              <a:ext uri="{FF2B5EF4-FFF2-40B4-BE49-F238E27FC236}">
                <a16:creationId xmlns:a16="http://schemas.microsoft.com/office/drawing/2014/main" id="{10705160-74A0-82C1-C22D-0EC471BCF3A5}"/>
              </a:ext>
            </a:extLst>
          </p:cNvPr>
          <p:cNvSpPr/>
          <p:nvPr/>
        </p:nvSpPr>
        <p:spPr>
          <a:xfrm>
            <a:off x="4164387" y="2179615"/>
            <a:ext cx="2089566" cy="257763"/>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50">
                <a:solidFill>
                  <a:srgbClr val="000048"/>
                </a:solidFill>
                <a:latin typeface="+mj-lt"/>
              </a:rPr>
              <a:t>Employ Data Modelling</a:t>
            </a:r>
            <a:endParaRPr lang="en-US" sz="1400">
              <a:ea typeface="+mn-ea"/>
              <a:cs typeface="+mn-cs"/>
            </a:endParaRPr>
          </a:p>
        </p:txBody>
      </p:sp>
      <p:pic>
        <p:nvPicPr>
          <p:cNvPr id="117" name="Graphic 116">
            <a:extLst>
              <a:ext uri="{FF2B5EF4-FFF2-40B4-BE49-F238E27FC236}">
                <a16:creationId xmlns:a16="http://schemas.microsoft.com/office/drawing/2014/main" id="{7B8B50A1-46D9-B6D3-6388-6487D27610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996816" y="2222900"/>
            <a:ext cx="155575" cy="155575"/>
          </a:xfrm>
          <a:prstGeom prst="rect">
            <a:avLst/>
          </a:prstGeom>
        </p:spPr>
      </p:pic>
      <p:sp>
        <p:nvSpPr>
          <p:cNvPr id="119" name="Rectangle 118">
            <a:extLst>
              <a:ext uri="{FF2B5EF4-FFF2-40B4-BE49-F238E27FC236}">
                <a16:creationId xmlns:a16="http://schemas.microsoft.com/office/drawing/2014/main" id="{D67EAE4C-3BD2-122E-AEC2-85146226DAF0}"/>
              </a:ext>
            </a:extLst>
          </p:cNvPr>
          <p:cNvSpPr/>
          <p:nvPr/>
        </p:nvSpPr>
        <p:spPr>
          <a:xfrm>
            <a:off x="4133124" y="3530594"/>
            <a:ext cx="2286000"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Simulate Forecast Outcomes</a:t>
            </a:r>
            <a:endParaRPr lang="en-US" sz="1200">
              <a:ea typeface="+mn-ea"/>
              <a:cs typeface="+mn-cs"/>
            </a:endParaRPr>
          </a:p>
        </p:txBody>
      </p:sp>
      <p:pic>
        <p:nvPicPr>
          <p:cNvPr id="120" name="Graphic 119">
            <a:extLst>
              <a:ext uri="{FF2B5EF4-FFF2-40B4-BE49-F238E27FC236}">
                <a16:creationId xmlns:a16="http://schemas.microsoft.com/office/drawing/2014/main" id="{E56B3596-5C7C-217A-9138-77A245493D9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93033" y="3562359"/>
            <a:ext cx="163140" cy="163136"/>
          </a:xfrm>
          <a:prstGeom prst="rect">
            <a:avLst/>
          </a:prstGeom>
        </p:spPr>
      </p:pic>
      <p:sp>
        <p:nvSpPr>
          <p:cNvPr id="123" name="Rectangle 122">
            <a:extLst>
              <a:ext uri="{FF2B5EF4-FFF2-40B4-BE49-F238E27FC236}">
                <a16:creationId xmlns:a16="http://schemas.microsoft.com/office/drawing/2014/main" id="{14A36CC9-6765-9C03-7987-3B2511DF4722}"/>
              </a:ext>
            </a:extLst>
          </p:cNvPr>
          <p:cNvSpPr/>
          <p:nvPr/>
        </p:nvSpPr>
        <p:spPr>
          <a:xfrm>
            <a:off x="4122994" y="4926891"/>
            <a:ext cx="1984108" cy="242695"/>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000">
                <a:solidFill>
                  <a:srgbClr val="000048"/>
                </a:solidFill>
                <a:latin typeface="+mj-lt"/>
              </a:rPr>
              <a:t>Iteratively Refine Results</a:t>
            </a:r>
            <a:endParaRPr lang="en-US" sz="1200">
              <a:ea typeface="+mn-ea"/>
              <a:cs typeface="+mn-cs"/>
            </a:endParaRPr>
          </a:p>
        </p:txBody>
      </p:sp>
      <p:pic>
        <p:nvPicPr>
          <p:cNvPr id="124" name="Graphic 123">
            <a:extLst>
              <a:ext uri="{FF2B5EF4-FFF2-40B4-BE49-F238E27FC236}">
                <a16:creationId xmlns:a16="http://schemas.microsoft.com/office/drawing/2014/main" id="{46A6B498-2108-11EA-8B6A-E371981D8E0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970031" y="4949475"/>
            <a:ext cx="161992" cy="161990"/>
          </a:xfrm>
          <a:prstGeom prst="rect">
            <a:avLst/>
          </a:prstGeom>
        </p:spPr>
      </p:pic>
      <p:cxnSp>
        <p:nvCxnSpPr>
          <p:cNvPr id="125" name="Straight Arrow Connector 124">
            <a:extLst>
              <a:ext uri="{FF2B5EF4-FFF2-40B4-BE49-F238E27FC236}">
                <a16:creationId xmlns:a16="http://schemas.microsoft.com/office/drawing/2014/main" id="{DD257821-15A3-9460-0671-AE2CDF4D6F64}"/>
              </a:ext>
            </a:extLst>
          </p:cNvPr>
          <p:cNvCxnSpPr>
            <a:cxnSpLocks/>
          </p:cNvCxnSpPr>
          <p:nvPr/>
        </p:nvCxnSpPr>
        <p:spPr>
          <a:xfrm>
            <a:off x="5025447" y="3756496"/>
            <a:ext cx="0" cy="479041"/>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D238004-06C3-AA16-D4C8-8AC7719DB000}"/>
              </a:ext>
            </a:extLst>
          </p:cNvPr>
          <p:cNvCxnSpPr>
            <a:cxnSpLocks/>
          </p:cNvCxnSpPr>
          <p:nvPr/>
        </p:nvCxnSpPr>
        <p:spPr>
          <a:xfrm>
            <a:off x="5025447" y="3120912"/>
            <a:ext cx="0" cy="424649"/>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19237EA-73C4-C896-FD37-93B4FE991E9F}"/>
              </a:ext>
            </a:extLst>
          </p:cNvPr>
          <p:cNvCxnSpPr>
            <a:cxnSpLocks/>
          </p:cNvCxnSpPr>
          <p:nvPr/>
        </p:nvCxnSpPr>
        <p:spPr>
          <a:xfrm>
            <a:off x="5025447" y="2386403"/>
            <a:ext cx="0" cy="366973"/>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pic>
        <p:nvPicPr>
          <p:cNvPr id="128" name="Graphic 127">
            <a:extLst>
              <a:ext uri="{FF2B5EF4-FFF2-40B4-BE49-F238E27FC236}">
                <a16:creationId xmlns:a16="http://schemas.microsoft.com/office/drawing/2014/main" id="{068A543D-7A1F-2CED-B9A5-228A6F30DA9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8493026" y="2214190"/>
            <a:ext cx="356238" cy="356238"/>
          </a:xfrm>
          <a:prstGeom prst="rect">
            <a:avLst/>
          </a:prstGeom>
        </p:spPr>
      </p:pic>
      <p:pic>
        <p:nvPicPr>
          <p:cNvPr id="129" name="Graphic 128">
            <a:extLst>
              <a:ext uri="{FF2B5EF4-FFF2-40B4-BE49-F238E27FC236}">
                <a16:creationId xmlns:a16="http://schemas.microsoft.com/office/drawing/2014/main" id="{0E13394B-8C26-CD0C-AC24-C2E276633C4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646523" y="1234349"/>
            <a:ext cx="492345" cy="492345"/>
          </a:xfrm>
          <a:prstGeom prst="rect">
            <a:avLst/>
          </a:prstGeom>
        </p:spPr>
      </p:pic>
      <p:pic>
        <p:nvPicPr>
          <p:cNvPr id="130" name="Graphic 129">
            <a:extLst>
              <a:ext uri="{FF2B5EF4-FFF2-40B4-BE49-F238E27FC236}">
                <a16:creationId xmlns:a16="http://schemas.microsoft.com/office/drawing/2014/main" id="{324CA8C2-3A27-A3A7-015D-AB60CB33FA5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424973" y="1234349"/>
            <a:ext cx="492345" cy="492345"/>
          </a:xfrm>
          <a:prstGeom prst="rect">
            <a:avLst/>
          </a:prstGeom>
        </p:spPr>
      </p:pic>
      <p:pic>
        <p:nvPicPr>
          <p:cNvPr id="131" name="Graphic 130">
            <a:extLst>
              <a:ext uri="{FF2B5EF4-FFF2-40B4-BE49-F238E27FC236}">
                <a16:creationId xmlns:a16="http://schemas.microsoft.com/office/drawing/2014/main" id="{3A5CE2F3-72C1-C3D1-FF3A-15DDEEDE2C0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361213" y="1234349"/>
            <a:ext cx="492345" cy="492345"/>
          </a:xfrm>
          <a:prstGeom prst="rect">
            <a:avLst/>
          </a:prstGeom>
        </p:spPr>
      </p:pic>
      <p:pic>
        <p:nvPicPr>
          <p:cNvPr id="132" name="Graphic 131">
            <a:extLst>
              <a:ext uri="{FF2B5EF4-FFF2-40B4-BE49-F238E27FC236}">
                <a16:creationId xmlns:a16="http://schemas.microsoft.com/office/drawing/2014/main" id="{F02A8972-CAB4-3A5F-21E1-62745FFD26A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11429266" y="2214190"/>
            <a:ext cx="356238" cy="356238"/>
          </a:xfrm>
          <a:prstGeom prst="rect">
            <a:avLst/>
          </a:prstGeom>
        </p:spPr>
      </p:pic>
      <p:pic>
        <p:nvPicPr>
          <p:cNvPr id="133" name="Graphic 132">
            <a:extLst>
              <a:ext uri="{FF2B5EF4-FFF2-40B4-BE49-F238E27FC236}">
                <a16:creationId xmlns:a16="http://schemas.microsoft.com/office/drawing/2014/main" id="{B1B972F8-5622-8509-14BA-23DCEA7ACFBD}"/>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361213" y="3987709"/>
            <a:ext cx="492345" cy="492345"/>
          </a:xfrm>
          <a:prstGeom prst="rect">
            <a:avLst/>
          </a:prstGeom>
        </p:spPr>
      </p:pic>
      <p:pic>
        <p:nvPicPr>
          <p:cNvPr id="134" name="Graphic 133">
            <a:extLst>
              <a:ext uri="{FF2B5EF4-FFF2-40B4-BE49-F238E27FC236}">
                <a16:creationId xmlns:a16="http://schemas.microsoft.com/office/drawing/2014/main" id="{428BB9A5-DA6F-0C1E-51D1-30C046E293B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11429266" y="5071067"/>
            <a:ext cx="356238" cy="356238"/>
          </a:xfrm>
          <a:prstGeom prst="rect">
            <a:avLst/>
          </a:prstGeom>
        </p:spPr>
      </p:pic>
      <p:pic>
        <p:nvPicPr>
          <p:cNvPr id="135" name="Graphic 134">
            <a:extLst>
              <a:ext uri="{FF2B5EF4-FFF2-40B4-BE49-F238E27FC236}">
                <a16:creationId xmlns:a16="http://schemas.microsoft.com/office/drawing/2014/main" id="{C22EEE89-E81E-3FCF-1D27-493E71E3E52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487603" y="4144284"/>
            <a:ext cx="492345" cy="492345"/>
          </a:xfrm>
          <a:prstGeom prst="rect">
            <a:avLst/>
          </a:prstGeom>
        </p:spPr>
      </p:pic>
      <p:pic>
        <p:nvPicPr>
          <p:cNvPr id="136" name="Graphic 135">
            <a:extLst>
              <a:ext uri="{FF2B5EF4-FFF2-40B4-BE49-F238E27FC236}">
                <a16:creationId xmlns:a16="http://schemas.microsoft.com/office/drawing/2014/main" id="{36334DDD-3801-F443-37CD-455AD93C5C5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013866" y="6274276"/>
            <a:ext cx="302816" cy="302814"/>
          </a:xfrm>
          <a:prstGeom prst="rect">
            <a:avLst/>
          </a:prstGeom>
        </p:spPr>
      </p:pic>
      <p:pic>
        <p:nvPicPr>
          <p:cNvPr id="137" name="Graphic 136">
            <a:extLst>
              <a:ext uri="{FF2B5EF4-FFF2-40B4-BE49-F238E27FC236}">
                <a16:creationId xmlns:a16="http://schemas.microsoft.com/office/drawing/2014/main" id="{AB96C3C3-5690-5C31-87A3-D49F57C90F8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4434892" y="6314715"/>
            <a:ext cx="220778" cy="220778"/>
          </a:xfrm>
          <a:prstGeom prst="rect">
            <a:avLst/>
          </a:prstGeom>
        </p:spPr>
      </p:pic>
      <p:pic>
        <p:nvPicPr>
          <p:cNvPr id="138" name="Picture 137" descr="A group of people sitting around tables&#10;&#10;Description automatically generated with low confidence">
            <a:extLst>
              <a:ext uri="{FF2B5EF4-FFF2-40B4-BE49-F238E27FC236}">
                <a16:creationId xmlns:a16="http://schemas.microsoft.com/office/drawing/2014/main" id="{14C9E7A7-362D-F987-D073-D3729015A1E8}"/>
              </a:ext>
            </a:extLst>
          </p:cNvPr>
          <p:cNvPicPr>
            <a:picLocks noChangeAspect="1"/>
          </p:cNvPicPr>
          <p:nvPr/>
        </p:nvPicPr>
        <p:blipFill rotWithShape="1">
          <a:blip r:embed="rId34" cstate="print">
            <a:extLst>
              <a:ext uri="{BEBA8EAE-BF5A-486C-A8C5-ECC9F3942E4B}">
                <a14:imgProps xmlns:a14="http://schemas.microsoft.com/office/drawing/2010/main">
                  <a14:imgLayer r:embed="rId35">
                    <a14:imgEffect>
                      <a14:colorTemperature colorTemp="6199"/>
                    </a14:imgEffect>
                    <a14:imgEffect>
                      <a14:saturation sat="217000"/>
                    </a14:imgEffect>
                    <a14:imgEffect>
                      <a14:brightnessContrast bright="-48000"/>
                    </a14:imgEffect>
                  </a14:imgLayer>
                </a14:imgProps>
              </a:ext>
              <a:ext uri="{28A0092B-C50C-407E-A947-70E740481C1C}">
                <a14:useLocalDpi xmlns:a14="http://schemas.microsoft.com/office/drawing/2010/main" val="0"/>
              </a:ext>
            </a:extLst>
          </a:blip>
          <a:srcRect l="26246" t="-58" r="17077" b="58"/>
          <a:stretch/>
        </p:blipFill>
        <p:spPr>
          <a:xfrm>
            <a:off x="452438" y="1185123"/>
            <a:ext cx="3158048" cy="4844469"/>
          </a:xfrm>
          <a:prstGeom prst="rect">
            <a:avLst/>
          </a:prstGeom>
        </p:spPr>
      </p:pic>
      <p:sp>
        <p:nvSpPr>
          <p:cNvPr id="140" name="Rectangle 139">
            <a:extLst>
              <a:ext uri="{FF2B5EF4-FFF2-40B4-BE49-F238E27FC236}">
                <a16:creationId xmlns:a16="http://schemas.microsoft.com/office/drawing/2014/main" id="{6AE3E6A8-BB0C-87F4-3599-D62531761D06}"/>
              </a:ext>
            </a:extLst>
          </p:cNvPr>
          <p:cNvSpPr/>
          <p:nvPr/>
        </p:nvSpPr>
        <p:spPr>
          <a:xfrm>
            <a:off x="467591" y="1195354"/>
            <a:ext cx="3133916" cy="4844467"/>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j-lt"/>
              <a:ea typeface="+mn-ea"/>
              <a:cs typeface="+mn-cs"/>
            </a:endParaRPr>
          </a:p>
        </p:txBody>
      </p:sp>
      <p:sp>
        <p:nvSpPr>
          <p:cNvPr id="141" name="TextBox 140">
            <a:extLst>
              <a:ext uri="{FF2B5EF4-FFF2-40B4-BE49-F238E27FC236}">
                <a16:creationId xmlns:a16="http://schemas.microsoft.com/office/drawing/2014/main" id="{5919015C-8FAB-911F-51C7-ADE708B22168}"/>
              </a:ext>
            </a:extLst>
          </p:cNvPr>
          <p:cNvSpPr txBox="1"/>
          <p:nvPr/>
        </p:nvSpPr>
        <p:spPr>
          <a:xfrm>
            <a:off x="573902" y="1163615"/>
            <a:ext cx="2938367" cy="5139869"/>
          </a:xfrm>
          <a:prstGeom prst="rect">
            <a:avLst/>
          </a:prstGeom>
          <a:noFill/>
        </p:spPr>
        <p:txBody>
          <a:bodyPr wrap="square" lIns="91440" tIns="45720" rIns="91440" bIns="45720" anchor="t">
            <a:spAutoFit/>
          </a:bodyPr>
          <a:lstStyle/>
          <a:p>
            <a:pPr>
              <a:spcBef>
                <a:spcPts val="1200"/>
              </a:spcBef>
              <a:defRPr/>
            </a:pPr>
            <a:r>
              <a:rPr lang="en-US" sz="1400" dirty="0">
                <a:solidFill>
                  <a:srgbClr val="FFFFFF"/>
                </a:solidFill>
                <a:latin typeface="+mj-lt"/>
                <a:ea typeface="+mn-lt"/>
                <a:cs typeface="Arial" panose="020B0604020202020204"/>
              </a:rPr>
              <a:t>A</a:t>
            </a: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gent-based solution for </a:t>
            </a:r>
            <a:r>
              <a:rPr lang="en-US" sz="1400" dirty="0">
                <a:solidFill>
                  <a:srgbClr val="FFFFFF"/>
                </a:solidFill>
                <a:latin typeface="+mj-lt"/>
                <a:ea typeface="+mn-lt"/>
                <a:cs typeface="Arial" panose="020B0604020202020204"/>
              </a:rPr>
              <a:t>Financial</a:t>
            </a: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 </a:t>
            </a:r>
            <a:r>
              <a:rPr lang="en-US" sz="1400" dirty="0">
                <a:solidFill>
                  <a:srgbClr val="FFFFFF"/>
                </a:solidFill>
                <a:latin typeface="+mj-lt"/>
                <a:ea typeface="+mn-lt"/>
                <a:cs typeface="Arial" panose="020B0604020202020204"/>
              </a:rPr>
              <a:t>Forecasts</a:t>
            </a: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 utilizes LLMs to automate the end-to-end process of </a:t>
            </a:r>
            <a:r>
              <a:rPr lang="en-US" sz="1400" dirty="0">
                <a:solidFill>
                  <a:srgbClr val="FFFFFF"/>
                </a:solidFill>
                <a:latin typeface="+mj-lt"/>
                <a:ea typeface="+mn-lt"/>
                <a:cs typeface="Arial" panose="020B0604020202020204"/>
              </a:rPr>
              <a:t>Forecasting and Report </a:t>
            </a: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generation enhancing the efficiency </a:t>
            </a:r>
            <a:r>
              <a:rPr lang="en-US" sz="1400" dirty="0">
                <a:solidFill>
                  <a:srgbClr val="FFFFFF"/>
                </a:solidFill>
                <a:latin typeface="+mj-lt"/>
                <a:ea typeface="+mn-lt"/>
                <a:cs typeface="Arial" panose="020B0604020202020204"/>
              </a:rPr>
              <a:t>of running multiple complex scenarios in parallel, scaling the forecasting process across numerous variables and conditions. </a:t>
            </a:r>
            <a:endPar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The autonomous agents operate through a systematic approach involving thought, action, observation, and criticism, enabling them to handle heuristic and non-deterministic tasks. </a:t>
            </a:r>
            <a:endParaRPr lang="en-US" sz="1400" b="0" i="0" u="none" strike="noStrike" kern="1200" cap="none" spc="0" normalizeH="0" baseline="0" noProof="0" dirty="0">
              <a:ln>
                <a:noFill/>
              </a:ln>
              <a:solidFill>
                <a:srgbClr val="FFFFFF"/>
              </a:solidFill>
              <a:effectLst/>
              <a:uLnTx/>
              <a:uFillTx/>
              <a:latin typeface="+mj-lt"/>
              <a:ea typeface="+mn-lt"/>
              <a:cs typeface="Arial" panose="020B0604020202020204"/>
            </a:endParaRPr>
          </a:p>
          <a:p>
            <a:pPr>
              <a:spcBef>
                <a:spcPts val="1200"/>
              </a:spcBef>
              <a:defRPr/>
            </a:pP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The solution allows for the </a:t>
            </a:r>
            <a:r>
              <a:rPr lang="en-US" sz="1400" dirty="0">
                <a:solidFill>
                  <a:srgbClr val="FFFFFF"/>
                </a:solidFill>
                <a:latin typeface="+mj-lt"/>
                <a:ea typeface="+mn-lt"/>
                <a:cs typeface="Arial" panose="020B0604020202020204"/>
              </a:rPr>
              <a:t>analysts</a:t>
            </a:r>
            <a:r>
              <a:rPr kumimoji="0" lang="en-US" sz="1400" b="0" i="0" u="none" strike="noStrike" kern="1200" cap="none" spc="0" normalizeH="0" baseline="0" noProof="0" dirty="0">
                <a:ln>
                  <a:noFill/>
                </a:ln>
                <a:solidFill>
                  <a:srgbClr val="FFFFFF"/>
                </a:solidFill>
                <a:effectLst/>
                <a:uLnTx/>
                <a:uFillTx/>
                <a:latin typeface="+mj-lt"/>
                <a:ea typeface="+mn-lt"/>
                <a:cs typeface="Arial" panose="020B0604020202020204"/>
              </a:rPr>
              <a:t> </a:t>
            </a:r>
            <a:r>
              <a:rPr lang="en-US" sz="1400" dirty="0">
                <a:solidFill>
                  <a:srgbClr val="FFFFFF"/>
                </a:solidFill>
                <a:latin typeface="+mj-lt"/>
                <a:ea typeface="+mn-lt"/>
                <a:cs typeface="Arial" panose="020B0604020202020204"/>
              </a:rPr>
              <a:t>to focus on strategic decisions, transforming the forecasting process into a faster, more accurate and highly adaptive system.</a:t>
            </a:r>
            <a:endParaRPr lang="en-US" sz="1400" b="0" i="0" u="none" strike="noStrike" kern="1200" cap="none" spc="0" normalizeH="0" baseline="0" noProof="0" dirty="0">
              <a:ln>
                <a:noFill/>
              </a:ln>
              <a:solidFill>
                <a:srgbClr val="FFFFFF"/>
              </a:solidFill>
              <a:effectLst/>
              <a:uLnTx/>
              <a:uFillTx/>
              <a:latin typeface="+mj-lt"/>
              <a:ea typeface="+mn-lt"/>
              <a:cs typeface="Arial" panose="020B0604020202020204"/>
            </a:endParaRPr>
          </a:p>
        </p:txBody>
      </p:sp>
      <p:pic>
        <p:nvPicPr>
          <p:cNvPr id="3" name="Graphic 2">
            <a:extLst>
              <a:ext uri="{FF2B5EF4-FFF2-40B4-BE49-F238E27FC236}">
                <a16:creationId xmlns:a16="http://schemas.microsoft.com/office/drawing/2014/main" id="{7B3F9BEB-B8B9-4AAE-26D6-DE2909ADAE6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8706386" y="2878184"/>
            <a:ext cx="356238" cy="356238"/>
          </a:xfrm>
          <a:prstGeom prst="rect">
            <a:avLst/>
          </a:prstGeom>
        </p:spPr>
      </p:pic>
      <p:pic>
        <p:nvPicPr>
          <p:cNvPr id="121" name="Graphic 120">
            <a:extLst>
              <a:ext uri="{FF2B5EF4-FFF2-40B4-BE49-F238E27FC236}">
                <a16:creationId xmlns:a16="http://schemas.microsoft.com/office/drawing/2014/main" id="{AA72E866-BF61-CDCD-B103-47F882D5733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11713746" y="2835462"/>
            <a:ext cx="356238" cy="356238"/>
          </a:xfrm>
          <a:prstGeom prst="rect">
            <a:avLst/>
          </a:prstGeom>
        </p:spPr>
      </p:pic>
      <p:pic>
        <p:nvPicPr>
          <p:cNvPr id="146" name="Graphic 145">
            <a:extLst>
              <a:ext uri="{FF2B5EF4-FFF2-40B4-BE49-F238E27FC236}">
                <a16:creationId xmlns:a16="http://schemas.microsoft.com/office/drawing/2014/main" id="{AFCEC9AB-F7D6-889D-B88B-8B891F8078D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7224163" y="6309809"/>
            <a:ext cx="220778" cy="220778"/>
          </a:xfrm>
          <a:prstGeom prst="rect">
            <a:avLst/>
          </a:prstGeom>
        </p:spPr>
      </p:pic>
      <p:sp>
        <p:nvSpPr>
          <p:cNvPr id="147" name="Rectangle 146">
            <a:extLst>
              <a:ext uri="{FF2B5EF4-FFF2-40B4-BE49-F238E27FC236}">
                <a16:creationId xmlns:a16="http://schemas.microsoft.com/office/drawing/2014/main" id="{D4020EC0-69AD-54BA-4B43-117F957E4222}"/>
              </a:ext>
            </a:extLst>
          </p:cNvPr>
          <p:cNvSpPr/>
          <p:nvPr/>
        </p:nvSpPr>
        <p:spPr>
          <a:xfrm>
            <a:off x="7464103" y="6290083"/>
            <a:ext cx="1763477" cy="216000"/>
          </a:xfrm>
          <a:prstGeom prst="rect">
            <a:avLst/>
          </a:prstGeom>
          <a:noFill/>
          <a:ln>
            <a:noFill/>
          </a:ln>
        </p:spPr>
        <p:txBody>
          <a:bodyPr wrap="square" lIns="91440" tIns="45720" rIns="91440" bIns="45720" rtlCol="0" anchor="t">
            <a:spAutoFit/>
          </a:bodyPr>
          <a:lstStyle/>
          <a:p>
            <a:pPr defTabSz="609585">
              <a:lnSpc>
                <a:spcPct val="105000"/>
              </a:lnSpc>
              <a:spcAft>
                <a:spcPts val="800"/>
              </a:spcAft>
              <a:defRPr/>
            </a:pPr>
            <a:r>
              <a:rPr lang="en-US" sz="1100">
                <a:solidFill>
                  <a:srgbClr val="2F73C0"/>
                </a:solidFill>
                <a:latin typeface="+mj-lt"/>
              </a:rPr>
              <a:t>Simulating Agent</a:t>
            </a:r>
            <a:br>
              <a:rPr lang="en-US" sz="1100">
                <a:solidFill>
                  <a:srgbClr val="2F73C0"/>
                </a:solidFill>
                <a:latin typeface="+mj-lt"/>
              </a:rPr>
            </a:br>
            <a:endParaRPr lang="en-US" sz="1100" b="0" i="0" u="none" strike="noStrike" kern="1200" cap="none" spc="0" normalizeH="0" baseline="0" noProof="0">
              <a:ln>
                <a:noFill/>
              </a:ln>
              <a:solidFill>
                <a:srgbClr val="2F73C0"/>
              </a:solidFill>
              <a:effectLst/>
              <a:uLnTx/>
              <a:uFillTx/>
              <a:latin typeface="+mj-lt"/>
              <a:cs typeface="Arial"/>
            </a:endParaRPr>
          </a:p>
        </p:txBody>
      </p:sp>
    </p:spTree>
    <p:extLst>
      <p:ext uri="{BB962C8B-B14F-4D97-AF65-F5344CB8AC3E}">
        <p14:creationId xmlns:p14="http://schemas.microsoft.com/office/powerpoint/2010/main" val="1554497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90597-D463-0AA1-6E89-52CB72E2555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09B8EA-2A57-230E-930A-7F90F7351127}"/>
              </a:ext>
            </a:extLst>
          </p:cNvPr>
          <p:cNvSpPr>
            <a:spLocks noGrp="1"/>
          </p:cNvSpPr>
          <p:nvPr>
            <p:ph type="sldNum" sz="quarter" idx="12"/>
          </p:nvPr>
        </p:nvSpPr>
        <p:spPr/>
        <p:txBody>
          <a:bodyPr/>
          <a:lstStyle/>
          <a:p>
            <a:fld id="{C53E075B-3175-45CF-B3C7-FEDF3F5961E3}" type="slidenum">
              <a:rPr lang="en-US" smtClean="0"/>
              <a:pPr/>
              <a:t>19</a:t>
            </a:fld>
            <a:endParaRPr lang="en-US"/>
          </a:p>
        </p:txBody>
      </p:sp>
      <p:sp>
        <p:nvSpPr>
          <p:cNvPr id="5" name="Title 4">
            <a:extLst>
              <a:ext uri="{FF2B5EF4-FFF2-40B4-BE49-F238E27FC236}">
                <a16:creationId xmlns:a16="http://schemas.microsoft.com/office/drawing/2014/main" id="{BE8A96D0-A6FA-1199-0478-2F74C62FD6DB}"/>
              </a:ext>
            </a:extLst>
          </p:cNvPr>
          <p:cNvSpPr>
            <a:spLocks noGrp="1"/>
          </p:cNvSpPr>
          <p:nvPr>
            <p:ph type="ctrTitle"/>
          </p:nvPr>
        </p:nvSpPr>
        <p:spPr>
          <a:xfrm>
            <a:off x="1042416" y="2023872"/>
            <a:ext cx="8575589" cy="615553"/>
          </a:xfrm>
        </p:spPr>
        <p:txBody>
          <a:bodyPr/>
          <a:lstStyle/>
          <a:p>
            <a:r>
              <a:rPr lang="en-IN"/>
              <a:t>General Purpose Enterprise Agents</a:t>
            </a:r>
          </a:p>
        </p:txBody>
      </p:sp>
    </p:spTree>
    <p:extLst>
      <p:ext uri="{BB962C8B-B14F-4D97-AF65-F5344CB8AC3E}">
        <p14:creationId xmlns:p14="http://schemas.microsoft.com/office/powerpoint/2010/main" val="294629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DCB6B8-8896-4A69-DAB7-8FABFEC63DED}"/>
              </a:ext>
            </a:extLst>
          </p:cNvPr>
          <p:cNvSpPr>
            <a:spLocks noGrp="1"/>
          </p:cNvSpPr>
          <p:nvPr>
            <p:ph type="title"/>
          </p:nvPr>
        </p:nvSpPr>
        <p:spPr>
          <a:xfrm>
            <a:off x="605481" y="371507"/>
            <a:ext cx="11232292" cy="418400"/>
          </a:xfrm>
        </p:spPr>
        <p:txBody>
          <a:bodyPr/>
          <a:lstStyle/>
          <a:p>
            <a:r>
              <a:rPr lang="en-IN" sz="3200" dirty="0">
                <a:solidFill>
                  <a:schemeClr val="bg1"/>
                </a:solidFill>
              </a:rPr>
              <a:t>Do you have what it takes to create the ultimate AI agent?</a:t>
            </a:r>
            <a:br>
              <a:rPr lang="en-IN" sz="3200" dirty="0">
                <a:solidFill>
                  <a:schemeClr val="bg1"/>
                </a:solidFill>
              </a:rPr>
            </a:br>
            <a:br>
              <a:rPr lang="en-IN" sz="3200" dirty="0">
                <a:solidFill>
                  <a:schemeClr val="bg1"/>
                </a:solidFill>
              </a:rPr>
            </a:br>
            <a:br>
              <a:rPr lang="en-IN" sz="3200" dirty="0">
                <a:solidFill>
                  <a:schemeClr val="bg1"/>
                </a:solidFill>
              </a:rPr>
            </a:br>
            <a:r>
              <a:rPr lang="en-IN" sz="3200" dirty="0">
                <a:solidFill>
                  <a:schemeClr val="bg1"/>
                </a:solidFill>
              </a:rPr>
              <a:t>How to train your </a:t>
            </a:r>
            <a:r>
              <a:rPr lang="en-IN" sz="3200" dirty="0">
                <a:solidFill>
                  <a:srgbClr val="FF0000"/>
                </a:solidFill>
              </a:rPr>
              <a:t>Dragon</a:t>
            </a:r>
            <a:r>
              <a:rPr lang="en-IN" sz="3200" dirty="0">
                <a:solidFill>
                  <a:schemeClr val="bg1"/>
                </a:solidFill>
              </a:rPr>
              <a:t> Agents for Business Apps</a:t>
            </a:r>
            <a:br>
              <a:rPr lang="en-IN" sz="3200" dirty="0">
                <a:solidFill>
                  <a:schemeClr val="bg1"/>
                </a:solidFill>
              </a:rPr>
            </a:br>
            <a:br>
              <a:rPr lang="en-IN" sz="3200" dirty="0">
                <a:solidFill>
                  <a:schemeClr val="bg1"/>
                </a:solidFill>
              </a:rPr>
            </a:br>
            <a:endParaRPr lang="en-IN" sz="3200" dirty="0">
              <a:solidFill>
                <a:schemeClr val="bg1"/>
              </a:solidFill>
            </a:endParaRPr>
          </a:p>
        </p:txBody>
      </p:sp>
      <p:sp>
        <p:nvSpPr>
          <p:cNvPr id="5" name="Slide Number Placeholder 4">
            <a:extLst>
              <a:ext uri="{FF2B5EF4-FFF2-40B4-BE49-F238E27FC236}">
                <a16:creationId xmlns:a16="http://schemas.microsoft.com/office/drawing/2014/main" id="{5B2EBC23-9AF1-91CF-EA04-E8E0FA94BC44}"/>
              </a:ext>
            </a:extLst>
          </p:cNvPr>
          <p:cNvSpPr>
            <a:spLocks noGrp="1"/>
          </p:cNvSpPr>
          <p:nvPr>
            <p:ph type="sldNum" sz="quarter" idx="4"/>
          </p:nvPr>
        </p:nvSpPr>
        <p:spPr/>
        <p:txBody>
          <a:bodyPr/>
          <a:lstStyle/>
          <a:p>
            <a:fld id="{C53E075B-3175-45CF-B3C7-FEDF3F5961E3}" type="slidenum">
              <a:rPr lang="en-US" smtClean="0"/>
              <a:pPr/>
              <a:t>2</a:t>
            </a:fld>
            <a:endParaRPr lang="en-US"/>
          </a:p>
        </p:txBody>
      </p:sp>
      <p:pic>
        <p:nvPicPr>
          <p:cNvPr id="1026" name="Picture 2" descr="Thumbnail Image A movie-themed teaser image like Matrix to generate interest in Agent based Gen AI offering by Cognizant with a tagline: 'Are you ready to unleash your inner agent?'">
            <a:extLst>
              <a:ext uri="{FF2B5EF4-FFF2-40B4-BE49-F238E27FC236}">
                <a16:creationId xmlns:a16="http://schemas.microsoft.com/office/drawing/2014/main" id="{008632FC-0A09-1FA3-A48A-70EB615F6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53" y="-16218"/>
            <a:ext cx="6084309" cy="6084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umbnail Image A movie-themed teaser image like Matrix to generate interest in Agent based Gen AI offering by Cognizant with a tagline: 'Are you ready to unleash your inner agent?'">
            <a:extLst>
              <a:ext uri="{FF2B5EF4-FFF2-40B4-BE49-F238E27FC236}">
                <a16:creationId xmlns:a16="http://schemas.microsoft.com/office/drawing/2014/main" id="{CC4B3CD2-5C07-DEE6-231F-67C6C10E4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217"/>
            <a:ext cx="6084310" cy="6084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9E3612-16A7-BC0E-29D9-D423817C5BCD}"/>
              </a:ext>
            </a:extLst>
          </p:cNvPr>
          <p:cNvSpPr/>
          <p:nvPr/>
        </p:nvSpPr>
        <p:spPr>
          <a:xfrm>
            <a:off x="11690" y="1"/>
            <a:ext cx="12167957" cy="606809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9811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98362-EE35-5E1E-3B7F-B8ABE199E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6B8550-56DE-BE77-7DED-0E93C3D3FB58}"/>
              </a:ext>
            </a:extLst>
          </p:cNvPr>
          <p:cNvSpPr>
            <a:spLocks noGrp="1"/>
          </p:cNvSpPr>
          <p:nvPr>
            <p:ph type="title"/>
          </p:nvPr>
        </p:nvSpPr>
        <p:spPr>
          <a:xfrm>
            <a:off x="374486" y="340711"/>
            <a:ext cx="11443027" cy="369332"/>
          </a:xfrm>
        </p:spPr>
        <p:txBody>
          <a:bodyPr/>
          <a:lstStyle/>
          <a:p>
            <a:r>
              <a:rPr lang="en-US" sz="2400" b="1">
                <a:cs typeface="Gellix"/>
              </a:rPr>
              <a:t>Research Helper </a:t>
            </a:r>
            <a:r>
              <a:rPr lang="en-US" sz="2400">
                <a:cs typeface="Gellix"/>
              </a:rPr>
              <a:t>- Multi-Agent Architecture</a:t>
            </a:r>
            <a:endParaRPr lang="en-US" sz="2400"/>
          </a:p>
        </p:txBody>
      </p:sp>
      <p:sp>
        <p:nvSpPr>
          <p:cNvPr id="6" name="Slide Number Placeholder 4">
            <a:extLst>
              <a:ext uri="{FF2B5EF4-FFF2-40B4-BE49-F238E27FC236}">
                <a16:creationId xmlns:a16="http://schemas.microsoft.com/office/drawing/2014/main" id="{5FC884CC-DD80-41F2-37BF-0A31081F59DD}"/>
              </a:ext>
            </a:extLst>
          </p:cNvPr>
          <p:cNvSpPr>
            <a:spLocks noGrp="1"/>
          </p:cNvSpPr>
          <p:nvPr>
            <p:ph type="sldNum" sz="quarter" idx="11"/>
          </p:nvPr>
        </p:nvSpPr>
        <p:spPr>
          <a:xfrm>
            <a:off x="0" y="6590143"/>
            <a:ext cx="508000"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01" name="Group 8200">
            <a:extLst>
              <a:ext uri="{FF2B5EF4-FFF2-40B4-BE49-F238E27FC236}">
                <a16:creationId xmlns:a16="http://schemas.microsoft.com/office/drawing/2014/main" id="{1706FCFD-6C6C-00F3-5769-4D07E1026F96}"/>
              </a:ext>
            </a:extLst>
          </p:cNvPr>
          <p:cNvGrpSpPr/>
          <p:nvPr/>
        </p:nvGrpSpPr>
        <p:grpSpPr>
          <a:xfrm>
            <a:off x="64076" y="804687"/>
            <a:ext cx="1212645" cy="1250955"/>
            <a:chOff x="260620" y="871319"/>
            <a:chExt cx="1212645" cy="1250955"/>
          </a:xfrm>
        </p:grpSpPr>
        <p:pic>
          <p:nvPicPr>
            <p:cNvPr id="8194" name="Picture 2" descr="Agreement Or Directory Submission Icon Design Stock Illustration - Download  Image Now - Icon Symbol, Strategy, Checklist - iStock">
              <a:extLst>
                <a:ext uri="{FF2B5EF4-FFF2-40B4-BE49-F238E27FC236}">
                  <a16:creationId xmlns:a16="http://schemas.microsoft.com/office/drawing/2014/main" id="{0DFF5454-33BD-8670-ECB4-255081424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62" y="871319"/>
              <a:ext cx="1012589" cy="10125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3CF48B-CCBE-C4B4-571A-4CD0AFA76FB5}"/>
                </a:ext>
              </a:extLst>
            </p:cNvPr>
            <p:cNvSpPr txBox="1"/>
            <p:nvPr/>
          </p:nvSpPr>
          <p:spPr>
            <a:xfrm>
              <a:off x="260620" y="1775754"/>
              <a:ext cx="1212645" cy="3465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48"/>
                  </a:solidFill>
                  <a:effectLst/>
                  <a:uLnTx/>
                  <a:uFillTx/>
                  <a:latin typeface="Arial" panose="020B0604020202020204"/>
                  <a:ea typeface="+mn-ea"/>
                  <a:cs typeface="+mn-cs"/>
                </a:rPr>
                <a:t>User types a Research task</a:t>
              </a:r>
            </a:p>
          </p:txBody>
        </p:sp>
      </p:grpSp>
      <p:grpSp>
        <p:nvGrpSpPr>
          <p:cNvPr id="54" name="Group 53">
            <a:extLst>
              <a:ext uri="{FF2B5EF4-FFF2-40B4-BE49-F238E27FC236}">
                <a16:creationId xmlns:a16="http://schemas.microsoft.com/office/drawing/2014/main" id="{F13BA1A9-E5F9-14D1-88AF-EA0DB247E1BC}"/>
              </a:ext>
            </a:extLst>
          </p:cNvPr>
          <p:cNvGrpSpPr/>
          <p:nvPr/>
        </p:nvGrpSpPr>
        <p:grpSpPr>
          <a:xfrm>
            <a:off x="1144384" y="917496"/>
            <a:ext cx="2015613" cy="1012246"/>
            <a:chOff x="1720645" y="929015"/>
            <a:chExt cx="2015613" cy="811294"/>
          </a:xfrm>
        </p:grpSpPr>
        <p:sp>
          <p:nvSpPr>
            <p:cNvPr id="55" name="TextBox 54">
              <a:extLst>
                <a:ext uri="{FF2B5EF4-FFF2-40B4-BE49-F238E27FC236}">
                  <a16:creationId xmlns:a16="http://schemas.microsoft.com/office/drawing/2014/main" id="{50A7F54C-60B3-04F4-B1DA-53EC2D8D1246}"/>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6C103307-ACC2-E6D6-7D64-4059330044D8}"/>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57" name="Group 56">
              <a:extLst>
                <a:ext uri="{FF2B5EF4-FFF2-40B4-BE49-F238E27FC236}">
                  <a16:creationId xmlns:a16="http://schemas.microsoft.com/office/drawing/2014/main" id="{46EE0540-231A-EF3A-30CE-373C20A531F1}"/>
                </a:ext>
              </a:extLst>
            </p:cNvPr>
            <p:cNvGrpSpPr/>
            <p:nvPr/>
          </p:nvGrpSpPr>
          <p:grpSpPr>
            <a:xfrm>
              <a:off x="1773057" y="929015"/>
              <a:ext cx="1267799" cy="791782"/>
              <a:chOff x="1773057" y="929015"/>
              <a:chExt cx="1267799" cy="791782"/>
            </a:xfrm>
          </p:grpSpPr>
          <p:sp>
            <p:nvSpPr>
              <p:cNvPr id="59" name="Rectangle: Rounded Corners 58">
                <a:extLst>
                  <a:ext uri="{FF2B5EF4-FFF2-40B4-BE49-F238E27FC236}">
                    <a16:creationId xmlns:a16="http://schemas.microsoft.com/office/drawing/2014/main" id="{98D1342D-7303-2AEB-3177-62CD1F9A961A}"/>
                  </a:ext>
                </a:extLst>
              </p:cNvPr>
              <p:cNvSpPr/>
              <p:nvPr/>
            </p:nvSpPr>
            <p:spPr>
              <a:xfrm>
                <a:off x="1773057" y="1096431"/>
                <a:ext cx="1267799" cy="624366"/>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 name="Group 59">
                <a:extLst>
                  <a:ext uri="{FF2B5EF4-FFF2-40B4-BE49-F238E27FC236}">
                    <a16:creationId xmlns:a16="http://schemas.microsoft.com/office/drawing/2014/main" id="{95EDC133-18C8-44D9-CA6E-99016CA782E3}"/>
                  </a:ext>
                </a:extLst>
              </p:cNvPr>
              <p:cNvGrpSpPr/>
              <p:nvPr/>
            </p:nvGrpSpPr>
            <p:grpSpPr>
              <a:xfrm>
                <a:off x="2244748" y="929015"/>
                <a:ext cx="284206" cy="275304"/>
                <a:chOff x="5096561" y="1371735"/>
                <a:chExt cx="284206" cy="275304"/>
              </a:xfrm>
            </p:grpSpPr>
            <p:sp>
              <p:nvSpPr>
                <p:cNvPr id="61" name="Oval 60">
                  <a:extLst>
                    <a:ext uri="{FF2B5EF4-FFF2-40B4-BE49-F238E27FC236}">
                      <a16:creationId xmlns:a16="http://schemas.microsoft.com/office/drawing/2014/main" id="{FA032F36-7091-7DE9-5285-ABA8053A10C9}"/>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TextBox 61">
                  <a:extLst>
                    <a:ext uri="{FF2B5EF4-FFF2-40B4-BE49-F238E27FC236}">
                      <a16:creationId xmlns:a16="http://schemas.microsoft.com/office/drawing/2014/main" id="{27FB00AB-A042-6EF9-D76A-5B591945E2BA}"/>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1</a:t>
                  </a:r>
                </a:p>
              </p:txBody>
            </p:sp>
          </p:grpSp>
        </p:grpSp>
        <p:sp>
          <p:nvSpPr>
            <p:cNvPr id="58" name="TextBox 57">
              <a:extLst>
                <a:ext uri="{FF2B5EF4-FFF2-40B4-BE49-F238E27FC236}">
                  <a16:creationId xmlns:a16="http://schemas.microsoft.com/office/drawing/2014/main" id="{AF9DA150-2658-5A29-BE34-1136A3810FA4}"/>
                </a:ext>
              </a:extLst>
            </p:cNvPr>
            <p:cNvSpPr txBox="1"/>
            <p:nvPr/>
          </p:nvSpPr>
          <p:spPr>
            <a:xfrm>
              <a:off x="1773057" y="1148766"/>
              <a:ext cx="1267799" cy="5284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Admin Agent manages the task, selects the planner agent to create a plan</a:t>
              </a:r>
            </a:p>
          </p:txBody>
        </p:sp>
      </p:grpSp>
      <p:grpSp>
        <p:nvGrpSpPr>
          <p:cNvPr id="8202" name="Group 8201">
            <a:extLst>
              <a:ext uri="{FF2B5EF4-FFF2-40B4-BE49-F238E27FC236}">
                <a16:creationId xmlns:a16="http://schemas.microsoft.com/office/drawing/2014/main" id="{9EF76BFC-8782-3D96-9F58-B0BE340EA01F}"/>
              </a:ext>
            </a:extLst>
          </p:cNvPr>
          <p:cNvGrpSpPr/>
          <p:nvPr/>
        </p:nvGrpSpPr>
        <p:grpSpPr>
          <a:xfrm>
            <a:off x="2619618" y="923871"/>
            <a:ext cx="2015613" cy="1144820"/>
            <a:chOff x="1720645" y="929015"/>
            <a:chExt cx="2015613" cy="946266"/>
          </a:xfrm>
        </p:grpSpPr>
        <p:sp>
          <p:nvSpPr>
            <p:cNvPr id="8203" name="TextBox 8202">
              <a:extLst>
                <a:ext uri="{FF2B5EF4-FFF2-40B4-BE49-F238E27FC236}">
                  <a16:creationId xmlns:a16="http://schemas.microsoft.com/office/drawing/2014/main" id="{7433B019-2206-75F4-F07C-BAC482F6EA41}"/>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04" name="TextBox 8203">
              <a:extLst>
                <a:ext uri="{FF2B5EF4-FFF2-40B4-BE49-F238E27FC236}">
                  <a16:creationId xmlns:a16="http://schemas.microsoft.com/office/drawing/2014/main" id="{D3A10F4D-BD64-A9DB-86E8-F27A188B57CD}"/>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05" name="Group 8204">
              <a:extLst>
                <a:ext uri="{FF2B5EF4-FFF2-40B4-BE49-F238E27FC236}">
                  <a16:creationId xmlns:a16="http://schemas.microsoft.com/office/drawing/2014/main" id="{E7BF68BD-997C-0F48-19CB-4799310A40EB}"/>
                </a:ext>
              </a:extLst>
            </p:cNvPr>
            <p:cNvGrpSpPr/>
            <p:nvPr/>
          </p:nvGrpSpPr>
          <p:grpSpPr>
            <a:xfrm>
              <a:off x="1773057" y="929015"/>
              <a:ext cx="1267799" cy="827298"/>
              <a:chOff x="1773057" y="929015"/>
              <a:chExt cx="1267799" cy="827298"/>
            </a:xfrm>
          </p:grpSpPr>
          <p:sp>
            <p:nvSpPr>
              <p:cNvPr id="8207" name="Rectangle: Rounded Corners 58">
                <a:extLst>
                  <a:ext uri="{FF2B5EF4-FFF2-40B4-BE49-F238E27FC236}">
                    <a16:creationId xmlns:a16="http://schemas.microsoft.com/office/drawing/2014/main" id="{62E74AD5-056C-618A-B4D3-405DDA78F150}"/>
                  </a:ext>
                </a:extLst>
              </p:cNvPr>
              <p:cNvSpPr/>
              <p:nvPr/>
            </p:nvSpPr>
            <p:spPr>
              <a:xfrm>
                <a:off x="1773057" y="1096431"/>
                <a:ext cx="1267799" cy="659882"/>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08" name="Group 8207">
                <a:extLst>
                  <a:ext uri="{FF2B5EF4-FFF2-40B4-BE49-F238E27FC236}">
                    <a16:creationId xmlns:a16="http://schemas.microsoft.com/office/drawing/2014/main" id="{08E709FE-B2B5-8E2B-4F6B-EC8FEA071F96}"/>
                  </a:ext>
                </a:extLst>
              </p:cNvPr>
              <p:cNvGrpSpPr/>
              <p:nvPr/>
            </p:nvGrpSpPr>
            <p:grpSpPr>
              <a:xfrm>
                <a:off x="2244748" y="929015"/>
                <a:ext cx="284206" cy="275304"/>
                <a:chOff x="5096561" y="1371735"/>
                <a:chExt cx="284206" cy="275304"/>
              </a:xfrm>
            </p:grpSpPr>
            <p:sp>
              <p:nvSpPr>
                <p:cNvPr id="8209" name="Oval 8208">
                  <a:extLst>
                    <a:ext uri="{FF2B5EF4-FFF2-40B4-BE49-F238E27FC236}">
                      <a16:creationId xmlns:a16="http://schemas.microsoft.com/office/drawing/2014/main" id="{7E38DC51-0AB3-4DF4-9B86-E6A92C0EF3EF}"/>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10" name="TextBox 8209">
                  <a:extLst>
                    <a:ext uri="{FF2B5EF4-FFF2-40B4-BE49-F238E27FC236}">
                      <a16:creationId xmlns:a16="http://schemas.microsoft.com/office/drawing/2014/main" id="{E043B4D6-B9AF-0D0B-D4BD-A7492EE70A25}"/>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sp>
          <p:nvSpPr>
            <p:cNvPr id="8206" name="TextBox 8205">
              <a:extLst>
                <a:ext uri="{FF2B5EF4-FFF2-40B4-BE49-F238E27FC236}">
                  <a16:creationId xmlns:a16="http://schemas.microsoft.com/office/drawing/2014/main" id="{15FF6A25-05BC-0492-2710-A239FAB27AA3}"/>
                </a:ext>
              </a:extLst>
            </p:cNvPr>
            <p:cNvSpPr txBox="1"/>
            <p:nvPr/>
          </p:nvSpPr>
          <p:spPr>
            <a:xfrm>
              <a:off x="1825808" y="1196350"/>
              <a:ext cx="1220638" cy="67893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Planner Agents plans the steps needed to complete the task</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11" name="Group 8210">
            <a:extLst>
              <a:ext uri="{FF2B5EF4-FFF2-40B4-BE49-F238E27FC236}">
                <a16:creationId xmlns:a16="http://schemas.microsoft.com/office/drawing/2014/main" id="{8952E68A-519B-98C4-6BEB-A3FDBC3F4D02}"/>
              </a:ext>
            </a:extLst>
          </p:cNvPr>
          <p:cNvGrpSpPr/>
          <p:nvPr/>
        </p:nvGrpSpPr>
        <p:grpSpPr>
          <a:xfrm>
            <a:off x="4098217" y="900156"/>
            <a:ext cx="2015613" cy="1121275"/>
            <a:chOff x="1720645" y="929015"/>
            <a:chExt cx="2015613" cy="811294"/>
          </a:xfrm>
        </p:grpSpPr>
        <p:sp>
          <p:nvSpPr>
            <p:cNvPr id="8212" name="TextBox 8211">
              <a:extLst>
                <a:ext uri="{FF2B5EF4-FFF2-40B4-BE49-F238E27FC236}">
                  <a16:creationId xmlns:a16="http://schemas.microsoft.com/office/drawing/2014/main" id="{52A30CD3-6437-CC3B-0E3B-30AA89B39A22}"/>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13" name="TextBox 8212">
              <a:extLst>
                <a:ext uri="{FF2B5EF4-FFF2-40B4-BE49-F238E27FC236}">
                  <a16:creationId xmlns:a16="http://schemas.microsoft.com/office/drawing/2014/main" id="{6DA145A3-2285-9D52-D1FE-9EF68E8AB239}"/>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14" name="Group 8213">
              <a:extLst>
                <a:ext uri="{FF2B5EF4-FFF2-40B4-BE49-F238E27FC236}">
                  <a16:creationId xmlns:a16="http://schemas.microsoft.com/office/drawing/2014/main" id="{DEB48436-20D3-0D60-322F-10C57AF3E980}"/>
                </a:ext>
              </a:extLst>
            </p:cNvPr>
            <p:cNvGrpSpPr/>
            <p:nvPr/>
          </p:nvGrpSpPr>
          <p:grpSpPr>
            <a:xfrm>
              <a:off x="1773057" y="929015"/>
              <a:ext cx="1267799" cy="751370"/>
              <a:chOff x="1773057" y="929015"/>
              <a:chExt cx="1267799" cy="751370"/>
            </a:xfrm>
          </p:grpSpPr>
          <p:sp>
            <p:nvSpPr>
              <p:cNvPr id="8216" name="Rectangle: Rounded Corners 58">
                <a:extLst>
                  <a:ext uri="{FF2B5EF4-FFF2-40B4-BE49-F238E27FC236}">
                    <a16:creationId xmlns:a16="http://schemas.microsoft.com/office/drawing/2014/main" id="{1D4387A3-C1D5-ED0D-9338-8B77CD3096B2}"/>
                  </a:ext>
                </a:extLst>
              </p:cNvPr>
              <p:cNvSpPr/>
              <p:nvPr/>
            </p:nvSpPr>
            <p:spPr>
              <a:xfrm>
                <a:off x="1773057" y="1096431"/>
                <a:ext cx="1267799" cy="583954"/>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17" name="Group 8216">
                <a:extLst>
                  <a:ext uri="{FF2B5EF4-FFF2-40B4-BE49-F238E27FC236}">
                    <a16:creationId xmlns:a16="http://schemas.microsoft.com/office/drawing/2014/main" id="{2022EC93-B074-CCFB-058A-7DE30AF2032B}"/>
                  </a:ext>
                </a:extLst>
              </p:cNvPr>
              <p:cNvGrpSpPr/>
              <p:nvPr/>
            </p:nvGrpSpPr>
            <p:grpSpPr>
              <a:xfrm>
                <a:off x="2244748" y="929015"/>
                <a:ext cx="284206" cy="275304"/>
                <a:chOff x="5096561" y="1371735"/>
                <a:chExt cx="284206" cy="275304"/>
              </a:xfrm>
            </p:grpSpPr>
            <p:sp>
              <p:nvSpPr>
                <p:cNvPr id="8218" name="Oval 8217">
                  <a:extLst>
                    <a:ext uri="{FF2B5EF4-FFF2-40B4-BE49-F238E27FC236}">
                      <a16:creationId xmlns:a16="http://schemas.microsoft.com/office/drawing/2014/main" id="{13822CC3-64AF-E647-2372-D65DCB1E67E0}"/>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19" name="TextBox 8218">
                  <a:extLst>
                    <a:ext uri="{FF2B5EF4-FFF2-40B4-BE49-F238E27FC236}">
                      <a16:creationId xmlns:a16="http://schemas.microsoft.com/office/drawing/2014/main" id="{60B90D39-9B89-86D1-0C98-ABE9108A0067}"/>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grpSp>
        <p:sp>
          <p:nvSpPr>
            <p:cNvPr id="8215" name="TextBox 8214">
              <a:extLst>
                <a:ext uri="{FF2B5EF4-FFF2-40B4-BE49-F238E27FC236}">
                  <a16:creationId xmlns:a16="http://schemas.microsoft.com/office/drawing/2014/main" id="{1D5649C2-B8A7-7B9E-9D06-E0437EFD11B2}"/>
                </a:ext>
              </a:extLst>
            </p:cNvPr>
            <p:cNvSpPr txBox="1"/>
            <p:nvPr/>
          </p:nvSpPr>
          <p:spPr>
            <a:xfrm>
              <a:off x="1773057" y="1176686"/>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Critic Agent analyzes the plan and approves if it is a solid plan</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20" name="Group 8219">
            <a:extLst>
              <a:ext uri="{FF2B5EF4-FFF2-40B4-BE49-F238E27FC236}">
                <a16:creationId xmlns:a16="http://schemas.microsoft.com/office/drawing/2014/main" id="{1012738D-FD4E-AC20-A4B0-EF8B12C2F9CE}"/>
              </a:ext>
            </a:extLst>
          </p:cNvPr>
          <p:cNvGrpSpPr/>
          <p:nvPr/>
        </p:nvGrpSpPr>
        <p:grpSpPr>
          <a:xfrm>
            <a:off x="5587495" y="914335"/>
            <a:ext cx="2015613" cy="1136737"/>
            <a:chOff x="1720645" y="929015"/>
            <a:chExt cx="2015613" cy="811294"/>
          </a:xfrm>
        </p:grpSpPr>
        <p:sp>
          <p:nvSpPr>
            <p:cNvPr id="8221" name="TextBox 8220">
              <a:extLst>
                <a:ext uri="{FF2B5EF4-FFF2-40B4-BE49-F238E27FC236}">
                  <a16:creationId xmlns:a16="http://schemas.microsoft.com/office/drawing/2014/main" id="{C95B2931-36D8-C0C4-BA63-5B31E4AEE543}"/>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22" name="TextBox 8221">
              <a:extLst>
                <a:ext uri="{FF2B5EF4-FFF2-40B4-BE49-F238E27FC236}">
                  <a16:creationId xmlns:a16="http://schemas.microsoft.com/office/drawing/2014/main" id="{F9D689E6-CE5D-1821-A753-C12235522331}"/>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23" name="Group 8222">
              <a:extLst>
                <a:ext uri="{FF2B5EF4-FFF2-40B4-BE49-F238E27FC236}">
                  <a16:creationId xmlns:a16="http://schemas.microsoft.com/office/drawing/2014/main" id="{52FD9DA8-794A-640C-4519-040DCA09DDAB}"/>
                </a:ext>
              </a:extLst>
            </p:cNvPr>
            <p:cNvGrpSpPr/>
            <p:nvPr/>
          </p:nvGrpSpPr>
          <p:grpSpPr>
            <a:xfrm>
              <a:off x="1773057" y="929015"/>
              <a:ext cx="1267799" cy="718024"/>
              <a:chOff x="1773057" y="929015"/>
              <a:chExt cx="1267799" cy="718024"/>
            </a:xfrm>
          </p:grpSpPr>
          <p:sp>
            <p:nvSpPr>
              <p:cNvPr id="8225" name="Rectangle: Rounded Corners 58">
                <a:extLst>
                  <a:ext uri="{FF2B5EF4-FFF2-40B4-BE49-F238E27FC236}">
                    <a16:creationId xmlns:a16="http://schemas.microsoft.com/office/drawing/2014/main" id="{36124390-5A12-AB08-4AD1-96CA06508318}"/>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26" name="Group 8225">
                <a:extLst>
                  <a:ext uri="{FF2B5EF4-FFF2-40B4-BE49-F238E27FC236}">
                    <a16:creationId xmlns:a16="http://schemas.microsoft.com/office/drawing/2014/main" id="{B1706BE3-A302-FE7E-4661-F74166455F41}"/>
                  </a:ext>
                </a:extLst>
              </p:cNvPr>
              <p:cNvGrpSpPr/>
              <p:nvPr/>
            </p:nvGrpSpPr>
            <p:grpSpPr>
              <a:xfrm>
                <a:off x="2244748" y="929015"/>
                <a:ext cx="284206" cy="275304"/>
                <a:chOff x="5096561" y="1371735"/>
                <a:chExt cx="284206" cy="275304"/>
              </a:xfrm>
            </p:grpSpPr>
            <p:sp>
              <p:nvSpPr>
                <p:cNvPr id="8227" name="Oval 8226">
                  <a:extLst>
                    <a:ext uri="{FF2B5EF4-FFF2-40B4-BE49-F238E27FC236}">
                      <a16:creationId xmlns:a16="http://schemas.microsoft.com/office/drawing/2014/main" id="{AAAA808F-2C57-B484-9C46-E624F5F7840A}"/>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28" name="TextBox 8227">
                  <a:extLst>
                    <a:ext uri="{FF2B5EF4-FFF2-40B4-BE49-F238E27FC236}">
                      <a16:creationId xmlns:a16="http://schemas.microsoft.com/office/drawing/2014/main" id="{B0233A80-6FBA-DC0F-1FB3-FCA8AA1DA45E}"/>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4</a:t>
                  </a:r>
                </a:p>
              </p:txBody>
            </p:sp>
          </p:grpSp>
        </p:grpSp>
        <p:sp>
          <p:nvSpPr>
            <p:cNvPr id="8224" name="TextBox 8223">
              <a:extLst>
                <a:ext uri="{FF2B5EF4-FFF2-40B4-BE49-F238E27FC236}">
                  <a16:creationId xmlns:a16="http://schemas.microsoft.com/office/drawing/2014/main" id="{363D7A6D-BD63-BBD8-91CC-891B467E760F}"/>
                </a:ext>
              </a:extLst>
            </p:cNvPr>
            <p:cNvSpPr txBox="1"/>
            <p:nvPr/>
          </p:nvSpPr>
          <p:spPr>
            <a:xfrm>
              <a:off x="1773057" y="1186518"/>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Engineer Agent develops all the scripts to access the needed  data</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29" name="Group 8228">
            <a:extLst>
              <a:ext uri="{FF2B5EF4-FFF2-40B4-BE49-F238E27FC236}">
                <a16:creationId xmlns:a16="http://schemas.microsoft.com/office/drawing/2014/main" id="{51FB3D7A-CD23-709D-8D30-18EF21B03BDF}"/>
              </a:ext>
            </a:extLst>
          </p:cNvPr>
          <p:cNvGrpSpPr/>
          <p:nvPr/>
        </p:nvGrpSpPr>
        <p:grpSpPr>
          <a:xfrm>
            <a:off x="8602071" y="917186"/>
            <a:ext cx="2015613" cy="1138456"/>
            <a:chOff x="1720645" y="929015"/>
            <a:chExt cx="2015613" cy="811294"/>
          </a:xfrm>
        </p:grpSpPr>
        <p:sp>
          <p:nvSpPr>
            <p:cNvPr id="8230" name="TextBox 8229">
              <a:extLst>
                <a:ext uri="{FF2B5EF4-FFF2-40B4-BE49-F238E27FC236}">
                  <a16:creationId xmlns:a16="http://schemas.microsoft.com/office/drawing/2014/main" id="{B3529DE6-3E87-AF1B-4DC1-C10EF2E7891A}"/>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31" name="TextBox 8230">
              <a:extLst>
                <a:ext uri="{FF2B5EF4-FFF2-40B4-BE49-F238E27FC236}">
                  <a16:creationId xmlns:a16="http://schemas.microsoft.com/office/drawing/2014/main" id="{C2E31239-5426-DBEA-F250-FF88EDE4EA55}"/>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32" name="Group 8231">
              <a:extLst>
                <a:ext uri="{FF2B5EF4-FFF2-40B4-BE49-F238E27FC236}">
                  <a16:creationId xmlns:a16="http://schemas.microsoft.com/office/drawing/2014/main" id="{C854A2FE-B730-3DD7-DEF8-462BCD63B319}"/>
                </a:ext>
              </a:extLst>
            </p:cNvPr>
            <p:cNvGrpSpPr/>
            <p:nvPr/>
          </p:nvGrpSpPr>
          <p:grpSpPr>
            <a:xfrm>
              <a:off x="1773057" y="929015"/>
              <a:ext cx="1267799" cy="718024"/>
              <a:chOff x="1773057" y="929015"/>
              <a:chExt cx="1267799" cy="718024"/>
            </a:xfrm>
          </p:grpSpPr>
          <p:sp>
            <p:nvSpPr>
              <p:cNvPr id="8234" name="Rectangle: Rounded Corners 58">
                <a:extLst>
                  <a:ext uri="{FF2B5EF4-FFF2-40B4-BE49-F238E27FC236}">
                    <a16:creationId xmlns:a16="http://schemas.microsoft.com/office/drawing/2014/main" id="{4D815276-BF81-6852-16F2-DDD7A9AA1B7A}"/>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35" name="Group 8234">
                <a:extLst>
                  <a:ext uri="{FF2B5EF4-FFF2-40B4-BE49-F238E27FC236}">
                    <a16:creationId xmlns:a16="http://schemas.microsoft.com/office/drawing/2014/main" id="{7A54948A-7BE7-DBEC-8686-76F0E1CED5EA}"/>
                  </a:ext>
                </a:extLst>
              </p:cNvPr>
              <p:cNvGrpSpPr/>
              <p:nvPr/>
            </p:nvGrpSpPr>
            <p:grpSpPr>
              <a:xfrm>
                <a:off x="2244748" y="929015"/>
                <a:ext cx="284206" cy="275304"/>
                <a:chOff x="5096561" y="1371735"/>
                <a:chExt cx="284206" cy="275304"/>
              </a:xfrm>
            </p:grpSpPr>
            <p:sp>
              <p:nvSpPr>
                <p:cNvPr id="8236" name="Oval 8235">
                  <a:extLst>
                    <a:ext uri="{FF2B5EF4-FFF2-40B4-BE49-F238E27FC236}">
                      <a16:creationId xmlns:a16="http://schemas.microsoft.com/office/drawing/2014/main" id="{660ABCD3-7CB0-38FA-65F5-A6CAB8EF3740}"/>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37" name="TextBox 8236">
                  <a:extLst>
                    <a:ext uri="{FF2B5EF4-FFF2-40B4-BE49-F238E27FC236}">
                      <a16:creationId xmlns:a16="http://schemas.microsoft.com/office/drawing/2014/main" id="{8DD2B321-88E4-BBFC-B0F1-1DD2A48F65F6}"/>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6</a:t>
                  </a:r>
                </a:p>
              </p:txBody>
            </p:sp>
          </p:grpSp>
        </p:grpSp>
        <p:sp>
          <p:nvSpPr>
            <p:cNvPr id="8233" name="TextBox 8232">
              <a:extLst>
                <a:ext uri="{FF2B5EF4-FFF2-40B4-BE49-F238E27FC236}">
                  <a16:creationId xmlns:a16="http://schemas.microsoft.com/office/drawing/2014/main" id="{8DA4A53B-07E2-284C-B485-1FAE02E0235A}"/>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Scientist agent creates a concise summary for each paper </a:t>
              </a:r>
            </a:p>
          </p:txBody>
        </p:sp>
      </p:grpSp>
      <p:grpSp>
        <p:nvGrpSpPr>
          <p:cNvPr id="8238" name="Group 8237">
            <a:extLst>
              <a:ext uri="{FF2B5EF4-FFF2-40B4-BE49-F238E27FC236}">
                <a16:creationId xmlns:a16="http://schemas.microsoft.com/office/drawing/2014/main" id="{DB9AA4C7-E10A-6AD6-E7A4-0D13A15F8D76}"/>
              </a:ext>
            </a:extLst>
          </p:cNvPr>
          <p:cNvGrpSpPr/>
          <p:nvPr/>
        </p:nvGrpSpPr>
        <p:grpSpPr>
          <a:xfrm>
            <a:off x="7104971" y="913407"/>
            <a:ext cx="2015613" cy="1140201"/>
            <a:chOff x="1720645" y="929015"/>
            <a:chExt cx="2015613" cy="811294"/>
          </a:xfrm>
        </p:grpSpPr>
        <p:sp>
          <p:nvSpPr>
            <p:cNvPr id="8239" name="TextBox 8238">
              <a:extLst>
                <a:ext uri="{FF2B5EF4-FFF2-40B4-BE49-F238E27FC236}">
                  <a16:creationId xmlns:a16="http://schemas.microsoft.com/office/drawing/2014/main" id="{FC811E01-344B-D981-29CE-CB9CE466EC5B}"/>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40" name="TextBox 8239">
              <a:extLst>
                <a:ext uri="{FF2B5EF4-FFF2-40B4-BE49-F238E27FC236}">
                  <a16:creationId xmlns:a16="http://schemas.microsoft.com/office/drawing/2014/main" id="{B2BCDA08-2609-E790-2B59-C662A0419BB8}"/>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41" name="Group 8240">
              <a:extLst>
                <a:ext uri="{FF2B5EF4-FFF2-40B4-BE49-F238E27FC236}">
                  <a16:creationId xmlns:a16="http://schemas.microsoft.com/office/drawing/2014/main" id="{116FC2CE-ADE1-D707-F0B2-A90625E40C5F}"/>
                </a:ext>
              </a:extLst>
            </p:cNvPr>
            <p:cNvGrpSpPr/>
            <p:nvPr/>
          </p:nvGrpSpPr>
          <p:grpSpPr>
            <a:xfrm>
              <a:off x="1773057" y="929015"/>
              <a:ext cx="1267799" cy="718024"/>
              <a:chOff x="1773057" y="929015"/>
              <a:chExt cx="1267799" cy="718024"/>
            </a:xfrm>
          </p:grpSpPr>
          <p:sp>
            <p:nvSpPr>
              <p:cNvPr id="8243" name="Rectangle: Rounded Corners 58">
                <a:extLst>
                  <a:ext uri="{FF2B5EF4-FFF2-40B4-BE49-F238E27FC236}">
                    <a16:creationId xmlns:a16="http://schemas.microsoft.com/office/drawing/2014/main" id="{1A4B033C-D65D-BBC9-A590-7A985C2BEBCC}"/>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44" name="Group 8243">
                <a:extLst>
                  <a:ext uri="{FF2B5EF4-FFF2-40B4-BE49-F238E27FC236}">
                    <a16:creationId xmlns:a16="http://schemas.microsoft.com/office/drawing/2014/main" id="{7C22BD10-2005-3AEA-85CA-2BBBD5B63D6C}"/>
                  </a:ext>
                </a:extLst>
              </p:cNvPr>
              <p:cNvGrpSpPr/>
              <p:nvPr/>
            </p:nvGrpSpPr>
            <p:grpSpPr>
              <a:xfrm>
                <a:off x="2244748" y="929015"/>
                <a:ext cx="284206" cy="275304"/>
                <a:chOff x="5096561" y="1371735"/>
                <a:chExt cx="284206" cy="275304"/>
              </a:xfrm>
            </p:grpSpPr>
            <p:sp>
              <p:nvSpPr>
                <p:cNvPr id="8245" name="Oval 8244">
                  <a:extLst>
                    <a:ext uri="{FF2B5EF4-FFF2-40B4-BE49-F238E27FC236}">
                      <a16:creationId xmlns:a16="http://schemas.microsoft.com/office/drawing/2014/main" id="{BDA0D56E-E5A2-6BB8-D3FA-6AC5DA4A13DE}"/>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46" name="TextBox 8245">
                  <a:extLst>
                    <a:ext uri="{FF2B5EF4-FFF2-40B4-BE49-F238E27FC236}">
                      <a16:creationId xmlns:a16="http://schemas.microsoft.com/office/drawing/2014/main" id="{0B02CC8E-14D0-DF69-9049-B59FA2C558FE}"/>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5</a:t>
                  </a:r>
                </a:p>
              </p:txBody>
            </p:sp>
          </p:grpSp>
        </p:grpSp>
        <p:sp>
          <p:nvSpPr>
            <p:cNvPr id="8242" name="TextBox 8241">
              <a:extLst>
                <a:ext uri="{FF2B5EF4-FFF2-40B4-BE49-F238E27FC236}">
                  <a16:creationId xmlns:a16="http://schemas.microsoft.com/office/drawing/2014/main" id="{1EE7D370-1A84-D49F-F25F-9A8B801BBFCF}"/>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Executer Agent runs all the scripts and retrieves the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47" name="Group 8246">
            <a:extLst>
              <a:ext uri="{FF2B5EF4-FFF2-40B4-BE49-F238E27FC236}">
                <a16:creationId xmlns:a16="http://schemas.microsoft.com/office/drawing/2014/main" id="{3A736513-16C5-8923-04FF-86258D24EDFD}"/>
              </a:ext>
            </a:extLst>
          </p:cNvPr>
          <p:cNvGrpSpPr/>
          <p:nvPr/>
        </p:nvGrpSpPr>
        <p:grpSpPr>
          <a:xfrm>
            <a:off x="10090671" y="905333"/>
            <a:ext cx="2015613" cy="1178349"/>
            <a:chOff x="1720645" y="929015"/>
            <a:chExt cx="2015613" cy="811294"/>
          </a:xfrm>
        </p:grpSpPr>
        <p:sp>
          <p:nvSpPr>
            <p:cNvPr id="8248" name="TextBox 8247">
              <a:extLst>
                <a:ext uri="{FF2B5EF4-FFF2-40B4-BE49-F238E27FC236}">
                  <a16:creationId xmlns:a16="http://schemas.microsoft.com/office/drawing/2014/main" id="{6CE08CD1-065A-3F1E-A738-2AF08C25A188}"/>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49" name="TextBox 8248">
              <a:extLst>
                <a:ext uri="{FF2B5EF4-FFF2-40B4-BE49-F238E27FC236}">
                  <a16:creationId xmlns:a16="http://schemas.microsoft.com/office/drawing/2014/main" id="{78F7806A-8F72-848D-3EAB-7EB8E70A6447}"/>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50" name="Group 8249">
              <a:extLst>
                <a:ext uri="{FF2B5EF4-FFF2-40B4-BE49-F238E27FC236}">
                  <a16:creationId xmlns:a16="http://schemas.microsoft.com/office/drawing/2014/main" id="{64BCE536-0104-ABD1-E5B2-A85E82E3718B}"/>
                </a:ext>
              </a:extLst>
            </p:cNvPr>
            <p:cNvGrpSpPr/>
            <p:nvPr/>
          </p:nvGrpSpPr>
          <p:grpSpPr>
            <a:xfrm>
              <a:off x="1773057" y="929015"/>
              <a:ext cx="1267799" cy="718024"/>
              <a:chOff x="1773057" y="929015"/>
              <a:chExt cx="1267799" cy="718024"/>
            </a:xfrm>
          </p:grpSpPr>
          <p:sp>
            <p:nvSpPr>
              <p:cNvPr id="8252" name="Rectangle: Rounded Corners 58">
                <a:extLst>
                  <a:ext uri="{FF2B5EF4-FFF2-40B4-BE49-F238E27FC236}">
                    <a16:creationId xmlns:a16="http://schemas.microsoft.com/office/drawing/2014/main" id="{769B8806-114C-AFFA-E638-99FF0972DB68}"/>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53" name="Group 8252">
                <a:extLst>
                  <a:ext uri="{FF2B5EF4-FFF2-40B4-BE49-F238E27FC236}">
                    <a16:creationId xmlns:a16="http://schemas.microsoft.com/office/drawing/2014/main" id="{2DA4EF2B-9146-B2C3-F75C-73AFBC904257}"/>
                  </a:ext>
                </a:extLst>
              </p:cNvPr>
              <p:cNvGrpSpPr/>
              <p:nvPr/>
            </p:nvGrpSpPr>
            <p:grpSpPr>
              <a:xfrm>
                <a:off x="2244748" y="929015"/>
                <a:ext cx="284206" cy="275304"/>
                <a:chOff x="5096561" y="1371735"/>
                <a:chExt cx="284206" cy="275304"/>
              </a:xfrm>
            </p:grpSpPr>
            <p:sp>
              <p:nvSpPr>
                <p:cNvPr id="8254" name="Oval 8253">
                  <a:extLst>
                    <a:ext uri="{FF2B5EF4-FFF2-40B4-BE49-F238E27FC236}">
                      <a16:creationId xmlns:a16="http://schemas.microsoft.com/office/drawing/2014/main" id="{79BA3C57-5234-0EC6-5A37-7657F2EAFE14}"/>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5" name="TextBox 8254">
                  <a:extLst>
                    <a:ext uri="{FF2B5EF4-FFF2-40B4-BE49-F238E27FC236}">
                      <a16:creationId xmlns:a16="http://schemas.microsoft.com/office/drawing/2014/main" id="{7C7ABCC7-3E6B-B69E-63E8-0AD954AC7A17}"/>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7</a:t>
                  </a:r>
                </a:p>
              </p:txBody>
            </p:sp>
          </p:grpSp>
        </p:grpSp>
        <p:sp>
          <p:nvSpPr>
            <p:cNvPr id="8251" name="TextBox 8250">
              <a:extLst>
                <a:ext uri="{FF2B5EF4-FFF2-40B4-BE49-F238E27FC236}">
                  <a16:creationId xmlns:a16="http://schemas.microsoft.com/office/drawing/2014/main" id="{18817863-6890-1E29-875F-05C4B1FADF70}"/>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48"/>
                  </a:solidFill>
                  <a:effectLst/>
                  <a:uLnTx/>
                  <a:uFillTx/>
                  <a:latin typeface="Arial" panose="020B0604020202020204"/>
                  <a:ea typeface="+mn-ea"/>
                  <a:cs typeface="+mn-cs"/>
                </a:rPr>
                <a:t>Admin agent ensures that all the parts of user’s task has been completed</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sp>
        <p:nvSpPr>
          <p:cNvPr id="8256" name="TextBox 8255">
            <a:extLst>
              <a:ext uri="{FF2B5EF4-FFF2-40B4-BE49-F238E27FC236}">
                <a16:creationId xmlns:a16="http://schemas.microsoft.com/office/drawing/2014/main" id="{C8F76F7E-2469-F3CD-E330-86C0EDE95D07}"/>
              </a:ext>
            </a:extLst>
          </p:cNvPr>
          <p:cNvSpPr txBox="1"/>
          <p:nvPr/>
        </p:nvSpPr>
        <p:spPr>
          <a:xfrm>
            <a:off x="898771" y="1170489"/>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7" name="TextBox 8256">
            <a:extLst>
              <a:ext uri="{FF2B5EF4-FFF2-40B4-BE49-F238E27FC236}">
                <a16:creationId xmlns:a16="http://schemas.microsoft.com/office/drawing/2014/main" id="{B848CE06-55C7-0594-0970-5AFC27F648FE}"/>
              </a:ext>
            </a:extLst>
          </p:cNvPr>
          <p:cNvSpPr txBox="1"/>
          <p:nvPr/>
        </p:nvSpPr>
        <p:spPr>
          <a:xfrm>
            <a:off x="2408103" y="1203184"/>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8" name="TextBox 8257">
            <a:extLst>
              <a:ext uri="{FF2B5EF4-FFF2-40B4-BE49-F238E27FC236}">
                <a16:creationId xmlns:a16="http://schemas.microsoft.com/office/drawing/2014/main" id="{2C4E2000-BED5-496D-AECF-049730B41DE7}"/>
              </a:ext>
            </a:extLst>
          </p:cNvPr>
          <p:cNvSpPr txBox="1"/>
          <p:nvPr/>
        </p:nvSpPr>
        <p:spPr>
          <a:xfrm>
            <a:off x="3879654" y="1209245"/>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9" name="TextBox 8258">
            <a:extLst>
              <a:ext uri="{FF2B5EF4-FFF2-40B4-BE49-F238E27FC236}">
                <a16:creationId xmlns:a16="http://schemas.microsoft.com/office/drawing/2014/main" id="{FEBCF99B-A242-AEFD-1F88-5B6A1E77FA2D}"/>
              </a:ext>
            </a:extLst>
          </p:cNvPr>
          <p:cNvSpPr txBox="1"/>
          <p:nvPr/>
        </p:nvSpPr>
        <p:spPr>
          <a:xfrm>
            <a:off x="5378860" y="1204967"/>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0" name="TextBox 8259">
            <a:extLst>
              <a:ext uri="{FF2B5EF4-FFF2-40B4-BE49-F238E27FC236}">
                <a16:creationId xmlns:a16="http://schemas.microsoft.com/office/drawing/2014/main" id="{1672FDF3-91EB-0B86-B339-9B8F52A1E558}"/>
              </a:ext>
            </a:extLst>
          </p:cNvPr>
          <p:cNvSpPr txBox="1"/>
          <p:nvPr/>
        </p:nvSpPr>
        <p:spPr>
          <a:xfrm>
            <a:off x="6868658" y="1199176"/>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1" name="TextBox 8260">
            <a:extLst>
              <a:ext uri="{FF2B5EF4-FFF2-40B4-BE49-F238E27FC236}">
                <a16:creationId xmlns:a16="http://schemas.microsoft.com/office/drawing/2014/main" id="{3025882B-5CAF-8A6D-113E-D2A48BAACF1D}"/>
              </a:ext>
            </a:extLst>
          </p:cNvPr>
          <p:cNvSpPr txBox="1"/>
          <p:nvPr/>
        </p:nvSpPr>
        <p:spPr>
          <a:xfrm>
            <a:off x="8385420" y="1208889"/>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2" name="TextBox 8261">
            <a:extLst>
              <a:ext uri="{FF2B5EF4-FFF2-40B4-BE49-F238E27FC236}">
                <a16:creationId xmlns:a16="http://schemas.microsoft.com/office/drawing/2014/main" id="{D9490C6B-BA14-197A-8829-0D5E5B9DF754}"/>
              </a:ext>
            </a:extLst>
          </p:cNvPr>
          <p:cNvSpPr txBox="1"/>
          <p:nvPr/>
        </p:nvSpPr>
        <p:spPr>
          <a:xfrm>
            <a:off x="9873656" y="1192666"/>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8264" name="Straight Connector 8263">
            <a:extLst>
              <a:ext uri="{FF2B5EF4-FFF2-40B4-BE49-F238E27FC236}">
                <a16:creationId xmlns:a16="http://schemas.microsoft.com/office/drawing/2014/main" id="{482E15A3-2EC6-ED78-F1B2-09ABF60589B8}"/>
              </a:ext>
            </a:extLst>
          </p:cNvPr>
          <p:cNvCxnSpPr/>
          <p:nvPr/>
        </p:nvCxnSpPr>
        <p:spPr>
          <a:xfrm>
            <a:off x="270174" y="2221037"/>
            <a:ext cx="12042208" cy="0"/>
          </a:xfrm>
          <a:prstGeom prst="line">
            <a:avLst/>
          </a:prstGeom>
          <a:ln w="9525">
            <a:solidFill>
              <a:schemeClr val="bg1">
                <a:lumMod val="65000"/>
              </a:schemeClr>
            </a:solidFill>
            <a:prstDash val="lgDash"/>
          </a:ln>
        </p:spPr>
        <p:style>
          <a:lnRef idx="1">
            <a:schemeClr val="accent3"/>
          </a:lnRef>
          <a:fillRef idx="0">
            <a:schemeClr val="accent3"/>
          </a:fillRef>
          <a:effectRef idx="0">
            <a:schemeClr val="accent3"/>
          </a:effectRef>
          <a:fontRef idx="minor">
            <a:schemeClr val="tx1"/>
          </a:fontRef>
        </p:style>
      </p:cxnSp>
      <p:grpSp>
        <p:nvGrpSpPr>
          <p:cNvPr id="8267" name="Group 8266">
            <a:extLst>
              <a:ext uri="{FF2B5EF4-FFF2-40B4-BE49-F238E27FC236}">
                <a16:creationId xmlns:a16="http://schemas.microsoft.com/office/drawing/2014/main" id="{54FEDCFC-1859-6BB3-EC4C-C8BAE64446EC}"/>
              </a:ext>
            </a:extLst>
          </p:cNvPr>
          <p:cNvGrpSpPr/>
          <p:nvPr/>
        </p:nvGrpSpPr>
        <p:grpSpPr>
          <a:xfrm>
            <a:off x="5587495" y="4395040"/>
            <a:ext cx="2073322" cy="1298156"/>
            <a:chOff x="5505275" y="4354877"/>
            <a:chExt cx="1212645" cy="1298156"/>
          </a:xfrm>
        </p:grpSpPr>
        <p:pic>
          <p:nvPicPr>
            <p:cNvPr id="8265" name="Graphic 8264">
              <a:extLst>
                <a:ext uri="{FF2B5EF4-FFF2-40B4-BE49-F238E27FC236}">
                  <a16:creationId xmlns:a16="http://schemas.microsoft.com/office/drawing/2014/main" id="{28A5A640-1CE1-5E0C-ED3C-175709FC38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7495" y="4354877"/>
              <a:ext cx="993373" cy="993373"/>
            </a:xfrm>
            <a:prstGeom prst="rect">
              <a:avLst/>
            </a:prstGeom>
          </p:spPr>
        </p:pic>
        <p:sp>
          <p:nvSpPr>
            <p:cNvPr id="8266" name="TextBox 8265">
              <a:extLst>
                <a:ext uri="{FF2B5EF4-FFF2-40B4-BE49-F238E27FC236}">
                  <a16:creationId xmlns:a16="http://schemas.microsoft.com/office/drawing/2014/main" id="{EA7C1A65-DE00-A8A2-3373-0CAD43BF9BF1}"/>
                </a:ext>
              </a:extLst>
            </p:cNvPr>
            <p:cNvSpPr txBox="1"/>
            <p:nvPr/>
          </p:nvSpPr>
          <p:spPr>
            <a:xfrm>
              <a:off x="5505275" y="5306513"/>
              <a:ext cx="1212645" cy="3465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Arial" panose="020B0604020202020204"/>
                  <a:ea typeface="+mn-ea"/>
                  <a:cs typeface="+mn-cs"/>
                </a:rPr>
                <a:t>Human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Arial" panose="020B0604020202020204"/>
                  <a:ea typeface="+mn-ea"/>
                  <a:cs typeface="+mn-cs"/>
                </a:rPr>
                <a:t>Review and Finalization</a:t>
              </a:r>
            </a:p>
          </p:txBody>
        </p:sp>
      </p:grpSp>
      <p:sp>
        <p:nvSpPr>
          <p:cNvPr id="8269" name="TextBox 8268">
            <a:extLst>
              <a:ext uri="{FF2B5EF4-FFF2-40B4-BE49-F238E27FC236}">
                <a16:creationId xmlns:a16="http://schemas.microsoft.com/office/drawing/2014/main" id="{30EE7C3D-C118-CADC-E4BD-5E6B9F643FC6}"/>
              </a:ext>
            </a:extLst>
          </p:cNvPr>
          <p:cNvSpPr txBox="1"/>
          <p:nvPr/>
        </p:nvSpPr>
        <p:spPr>
          <a:xfrm>
            <a:off x="1668487" y="4192837"/>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70" name="TextBox 8269">
            <a:extLst>
              <a:ext uri="{FF2B5EF4-FFF2-40B4-BE49-F238E27FC236}">
                <a16:creationId xmlns:a16="http://schemas.microsoft.com/office/drawing/2014/main" id="{C5594656-1D48-1F6E-E469-E1C19EB087EB}"/>
              </a:ext>
            </a:extLst>
          </p:cNvPr>
          <p:cNvSpPr txBox="1"/>
          <p:nvPr/>
        </p:nvSpPr>
        <p:spPr>
          <a:xfrm>
            <a:off x="2008514" y="4232167"/>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78" name="Group 8277">
            <a:extLst>
              <a:ext uri="{FF2B5EF4-FFF2-40B4-BE49-F238E27FC236}">
                <a16:creationId xmlns:a16="http://schemas.microsoft.com/office/drawing/2014/main" id="{D7DF7288-5969-96E3-6EA1-4C6843A4167E}"/>
              </a:ext>
            </a:extLst>
          </p:cNvPr>
          <p:cNvGrpSpPr/>
          <p:nvPr/>
        </p:nvGrpSpPr>
        <p:grpSpPr>
          <a:xfrm>
            <a:off x="708609" y="4040959"/>
            <a:ext cx="1352064" cy="1279953"/>
            <a:chOff x="1720899" y="4178224"/>
            <a:chExt cx="1267799" cy="1279953"/>
          </a:xfrm>
        </p:grpSpPr>
        <p:sp>
          <p:nvSpPr>
            <p:cNvPr id="8273" name="Rectangle: Rounded Corners 58">
              <a:extLst>
                <a:ext uri="{FF2B5EF4-FFF2-40B4-BE49-F238E27FC236}">
                  <a16:creationId xmlns:a16="http://schemas.microsoft.com/office/drawing/2014/main" id="{B3423CD2-95C8-B3D7-C0C5-D889341E9799}"/>
                </a:ext>
              </a:extLst>
            </p:cNvPr>
            <p:cNvSpPr/>
            <p:nvPr/>
          </p:nvSpPr>
          <p:spPr>
            <a:xfrm>
              <a:off x="1720899" y="4178224"/>
              <a:ext cx="1267799" cy="1148010"/>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72" name="TextBox 8271">
              <a:extLst>
                <a:ext uri="{FF2B5EF4-FFF2-40B4-BE49-F238E27FC236}">
                  <a16:creationId xmlns:a16="http://schemas.microsoft.com/office/drawing/2014/main" id="{D0629026-33E6-75E5-C7AA-A745D0D3654E}"/>
                </a:ext>
              </a:extLst>
            </p:cNvPr>
            <p:cNvSpPr txBox="1"/>
            <p:nvPr/>
          </p:nvSpPr>
          <p:spPr>
            <a:xfrm>
              <a:off x="1720899" y="4310167"/>
              <a:ext cx="1267799" cy="114801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Orchestration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LangGraph</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Autogent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CrewAI</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8277" name="Graphic 8276">
            <a:extLst>
              <a:ext uri="{FF2B5EF4-FFF2-40B4-BE49-F238E27FC236}">
                <a16:creationId xmlns:a16="http://schemas.microsoft.com/office/drawing/2014/main" id="{14920FE6-7307-8E36-113F-EFDA9684B5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44433" y="3777334"/>
            <a:ext cx="356238" cy="356238"/>
          </a:xfrm>
          <a:prstGeom prst="rect">
            <a:avLst/>
          </a:prstGeom>
        </p:spPr>
      </p:pic>
      <p:grpSp>
        <p:nvGrpSpPr>
          <p:cNvPr id="24" name="Group 23">
            <a:extLst>
              <a:ext uri="{FF2B5EF4-FFF2-40B4-BE49-F238E27FC236}">
                <a16:creationId xmlns:a16="http://schemas.microsoft.com/office/drawing/2014/main" id="{E4671EA4-5480-2095-4291-B5A7740C6293}"/>
              </a:ext>
            </a:extLst>
          </p:cNvPr>
          <p:cNvGrpSpPr/>
          <p:nvPr/>
        </p:nvGrpSpPr>
        <p:grpSpPr>
          <a:xfrm>
            <a:off x="2564427" y="3852987"/>
            <a:ext cx="1260467" cy="1325880"/>
            <a:chOff x="3245754" y="2370197"/>
            <a:chExt cx="1274631" cy="1325880"/>
          </a:xfrm>
        </p:grpSpPr>
        <p:grpSp>
          <p:nvGrpSpPr>
            <p:cNvPr id="8279" name="Group 8278">
              <a:extLst>
                <a:ext uri="{FF2B5EF4-FFF2-40B4-BE49-F238E27FC236}">
                  <a16:creationId xmlns:a16="http://schemas.microsoft.com/office/drawing/2014/main" id="{BB75D169-794C-D294-75D1-1B002CFD0C37}"/>
                </a:ext>
              </a:extLst>
            </p:cNvPr>
            <p:cNvGrpSpPr/>
            <p:nvPr/>
          </p:nvGrpSpPr>
          <p:grpSpPr>
            <a:xfrm>
              <a:off x="3245754" y="2633819"/>
              <a:ext cx="1274631" cy="1062258"/>
              <a:chOff x="1720899" y="4178221"/>
              <a:chExt cx="1274631" cy="1770330"/>
            </a:xfrm>
          </p:grpSpPr>
          <p:sp>
            <p:nvSpPr>
              <p:cNvPr id="8280" name="Rectangle: Rounded Corners 58">
                <a:extLst>
                  <a:ext uri="{FF2B5EF4-FFF2-40B4-BE49-F238E27FC236}">
                    <a16:creationId xmlns:a16="http://schemas.microsoft.com/office/drawing/2014/main" id="{4075E850-9EC3-77F9-8790-27620DCC8932}"/>
                  </a:ext>
                </a:extLst>
              </p:cNvPr>
              <p:cNvSpPr/>
              <p:nvPr/>
            </p:nvSpPr>
            <p:spPr>
              <a:xfrm>
                <a:off x="1720899" y="4178221"/>
                <a:ext cx="1267799" cy="1730807"/>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81" name="TextBox 8280">
                <a:extLst>
                  <a:ext uri="{FF2B5EF4-FFF2-40B4-BE49-F238E27FC236}">
                    <a16:creationId xmlns:a16="http://schemas.microsoft.com/office/drawing/2014/main" id="{11388CEF-9258-6067-B94D-50AC27269ED5}"/>
                  </a:ext>
                </a:extLst>
              </p:cNvPr>
              <p:cNvSpPr txBox="1"/>
              <p:nvPr/>
            </p:nvSpPr>
            <p:spPr>
              <a:xfrm>
                <a:off x="1727731" y="4428354"/>
                <a:ext cx="1267799" cy="152019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Admin Agent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48"/>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8282" name="Graphic 8281">
              <a:extLst>
                <a:ext uri="{FF2B5EF4-FFF2-40B4-BE49-F238E27FC236}">
                  <a16:creationId xmlns:a16="http://schemas.microsoft.com/office/drawing/2014/main" id="{7563B403-5B04-D12D-75BC-FFB204C84A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696709" y="2370197"/>
              <a:ext cx="356238" cy="356238"/>
            </a:xfrm>
            <a:prstGeom prst="rect">
              <a:avLst/>
            </a:prstGeom>
          </p:spPr>
        </p:pic>
        <p:sp>
          <p:nvSpPr>
            <p:cNvPr id="7" name="TextBox 6">
              <a:extLst>
                <a:ext uri="{FF2B5EF4-FFF2-40B4-BE49-F238E27FC236}">
                  <a16:creationId xmlns:a16="http://schemas.microsoft.com/office/drawing/2014/main" id="{E5C22539-E156-444D-41A0-937F1D6D2F4D}"/>
                </a:ext>
              </a:extLst>
            </p:cNvPr>
            <p:cNvSpPr txBox="1"/>
            <p:nvPr/>
          </p:nvSpPr>
          <p:spPr>
            <a:xfrm>
              <a:off x="3627424" y="3322274"/>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5" name="Group 24">
            <a:extLst>
              <a:ext uri="{FF2B5EF4-FFF2-40B4-BE49-F238E27FC236}">
                <a16:creationId xmlns:a16="http://schemas.microsoft.com/office/drawing/2014/main" id="{69FC4736-0873-CE06-7DE6-C1DCF2F3FEA7}"/>
              </a:ext>
            </a:extLst>
          </p:cNvPr>
          <p:cNvGrpSpPr/>
          <p:nvPr/>
        </p:nvGrpSpPr>
        <p:grpSpPr>
          <a:xfrm>
            <a:off x="3481623" y="2359924"/>
            <a:ext cx="1424903" cy="1302161"/>
            <a:chOff x="5161554" y="2356212"/>
            <a:chExt cx="1274631" cy="1302161"/>
          </a:xfrm>
        </p:grpSpPr>
        <p:grpSp>
          <p:nvGrpSpPr>
            <p:cNvPr id="9" name="Group 8">
              <a:extLst>
                <a:ext uri="{FF2B5EF4-FFF2-40B4-BE49-F238E27FC236}">
                  <a16:creationId xmlns:a16="http://schemas.microsoft.com/office/drawing/2014/main" id="{0DD35391-CEA7-ABF1-A973-AA18C2B04215}"/>
                </a:ext>
              </a:extLst>
            </p:cNvPr>
            <p:cNvGrpSpPr/>
            <p:nvPr/>
          </p:nvGrpSpPr>
          <p:grpSpPr>
            <a:xfrm>
              <a:off x="5161554" y="2619834"/>
              <a:ext cx="1274631" cy="1038539"/>
              <a:chOff x="1720899" y="4178221"/>
              <a:chExt cx="1274631" cy="1730801"/>
            </a:xfrm>
          </p:grpSpPr>
          <p:sp>
            <p:nvSpPr>
              <p:cNvPr id="10" name="Rectangle: Rounded Corners 58">
                <a:extLst>
                  <a:ext uri="{FF2B5EF4-FFF2-40B4-BE49-F238E27FC236}">
                    <a16:creationId xmlns:a16="http://schemas.microsoft.com/office/drawing/2014/main" id="{D6767DDF-249B-242F-855B-0B156738EB35}"/>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DD22A9D3-DDE9-5A3F-E8C3-1CADD3A3E3A0}"/>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Planner 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12" name="Graphic 11">
              <a:extLst>
                <a:ext uri="{FF2B5EF4-FFF2-40B4-BE49-F238E27FC236}">
                  <a16:creationId xmlns:a16="http://schemas.microsoft.com/office/drawing/2014/main" id="{4DB8193F-714A-8554-EE73-CDF3A66A4E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612509" y="2356212"/>
              <a:ext cx="356238" cy="356238"/>
            </a:xfrm>
            <a:prstGeom prst="rect">
              <a:avLst/>
            </a:prstGeom>
          </p:spPr>
        </p:pic>
        <p:sp>
          <p:nvSpPr>
            <p:cNvPr id="13" name="TextBox 12">
              <a:extLst>
                <a:ext uri="{FF2B5EF4-FFF2-40B4-BE49-F238E27FC236}">
                  <a16:creationId xmlns:a16="http://schemas.microsoft.com/office/drawing/2014/main" id="{78185BF6-9C4A-132B-37DB-8D85180A630F}"/>
                </a:ext>
              </a:extLst>
            </p:cNvPr>
            <p:cNvSpPr txBox="1"/>
            <p:nvPr/>
          </p:nvSpPr>
          <p:spPr>
            <a:xfrm>
              <a:off x="5517712" y="3314676"/>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6" name="Group 25">
            <a:extLst>
              <a:ext uri="{FF2B5EF4-FFF2-40B4-BE49-F238E27FC236}">
                <a16:creationId xmlns:a16="http://schemas.microsoft.com/office/drawing/2014/main" id="{F7C3681C-2BC7-651E-B98B-EC3571690F0E}"/>
              </a:ext>
            </a:extLst>
          </p:cNvPr>
          <p:cNvGrpSpPr/>
          <p:nvPr/>
        </p:nvGrpSpPr>
        <p:grpSpPr>
          <a:xfrm>
            <a:off x="5082188" y="2355856"/>
            <a:ext cx="1521673" cy="1302161"/>
            <a:chOff x="7034301" y="2356034"/>
            <a:chExt cx="1274631" cy="1302161"/>
          </a:xfrm>
        </p:grpSpPr>
        <p:grpSp>
          <p:nvGrpSpPr>
            <p:cNvPr id="14" name="Group 13">
              <a:extLst>
                <a:ext uri="{FF2B5EF4-FFF2-40B4-BE49-F238E27FC236}">
                  <a16:creationId xmlns:a16="http://schemas.microsoft.com/office/drawing/2014/main" id="{F67F9DC5-CC9A-1983-AD81-0B62BD3FAA4F}"/>
                </a:ext>
              </a:extLst>
            </p:cNvPr>
            <p:cNvGrpSpPr/>
            <p:nvPr/>
          </p:nvGrpSpPr>
          <p:grpSpPr>
            <a:xfrm>
              <a:off x="7034301" y="2619656"/>
              <a:ext cx="1274631" cy="1038539"/>
              <a:chOff x="1720899" y="4178221"/>
              <a:chExt cx="1274631" cy="1730801"/>
            </a:xfrm>
          </p:grpSpPr>
          <p:sp>
            <p:nvSpPr>
              <p:cNvPr id="15" name="Rectangle: Rounded Corners 58">
                <a:extLst>
                  <a:ext uri="{FF2B5EF4-FFF2-40B4-BE49-F238E27FC236}">
                    <a16:creationId xmlns:a16="http://schemas.microsoft.com/office/drawing/2014/main" id="{E16A4590-03FC-1EB5-7A6D-94811597DE53}"/>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F81BE1EC-80A5-5E76-C73F-B9D7480BB568}"/>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Engineer 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17" name="Graphic 16">
              <a:extLst>
                <a:ext uri="{FF2B5EF4-FFF2-40B4-BE49-F238E27FC236}">
                  <a16:creationId xmlns:a16="http://schemas.microsoft.com/office/drawing/2014/main" id="{0F100F83-1586-A564-F5C6-BC2D0571A6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485256" y="2356034"/>
              <a:ext cx="356238" cy="356238"/>
            </a:xfrm>
            <a:prstGeom prst="rect">
              <a:avLst/>
            </a:prstGeom>
          </p:spPr>
        </p:pic>
        <p:sp>
          <p:nvSpPr>
            <p:cNvPr id="18" name="TextBox 17">
              <a:extLst>
                <a:ext uri="{FF2B5EF4-FFF2-40B4-BE49-F238E27FC236}">
                  <a16:creationId xmlns:a16="http://schemas.microsoft.com/office/drawing/2014/main" id="{81D3F7E2-D983-5210-6E82-28DB37A6A6CE}"/>
                </a:ext>
              </a:extLst>
            </p:cNvPr>
            <p:cNvSpPr txBox="1"/>
            <p:nvPr/>
          </p:nvSpPr>
          <p:spPr>
            <a:xfrm>
              <a:off x="7390459" y="3314498"/>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7" name="Group 26">
            <a:extLst>
              <a:ext uri="{FF2B5EF4-FFF2-40B4-BE49-F238E27FC236}">
                <a16:creationId xmlns:a16="http://schemas.microsoft.com/office/drawing/2014/main" id="{71862B68-BD37-255A-755A-12645E7AC8F0}"/>
              </a:ext>
            </a:extLst>
          </p:cNvPr>
          <p:cNvGrpSpPr/>
          <p:nvPr/>
        </p:nvGrpSpPr>
        <p:grpSpPr>
          <a:xfrm>
            <a:off x="6728228" y="2358392"/>
            <a:ext cx="1517716" cy="1302161"/>
            <a:chOff x="8815484" y="2355856"/>
            <a:chExt cx="1274631" cy="1302161"/>
          </a:xfrm>
        </p:grpSpPr>
        <p:grpSp>
          <p:nvGrpSpPr>
            <p:cNvPr id="19" name="Group 18">
              <a:extLst>
                <a:ext uri="{FF2B5EF4-FFF2-40B4-BE49-F238E27FC236}">
                  <a16:creationId xmlns:a16="http://schemas.microsoft.com/office/drawing/2014/main" id="{CCDB9F85-44D7-BA35-B957-32073E821EC3}"/>
                </a:ext>
              </a:extLst>
            </p:cNvPr>
            <p:cNvGrpSpPr/>
            <p:nvPr/>
          </p:nvGrpSpPr>
          <p:grpSpPr>
            <a:xfrm>
              <a:off x="8815484" y="2619478"/>
              <a:ext cx="1274631" cy="1038539"/>
              <a:chOff x="1720899" y="4178221"/>
              <a:chExt cx="1274631" cy="1730801"/>
            </a:xfrm>
          </p:grpSpPr>
          <p:sp>
            <p:nvSpPr>
              <p:cNvPr id="20" name="Rectangle: Rounded Corners 58">
                <a:extLst>
                  <a:ext uri="{FF2B5EF4-FFF2-40B4-BE49-F238E27FC236}">
                    <a16:creationId xmlns:a16="http://schemas.microsoft.com/office/drawing/2014/main" id="{25A4CE4A-5417-5577-0DB2-FE2CBC7F9CD7}"/>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1EB24897-4576-5B0C-1F93-14D44720A03B}"/>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Scientist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22" name="Graphic 21">
              <a:extLst>
                <a:ext uri="{FF2B5EF4-FFF2-40B4-BE49-F238E27FC236}">
                  <a16:creationId xmlns:a16="http://schemas.microsoft.com/office/drawing/2014/main" id="{147E3EAF-9FEA-9EFE-5ADD-8CA2FCC7D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66439" y="2355856"/>
              <a:ext cx="356238" cy="356238"/>
            </a:xfrm>
            <a:prstGeom prst="rect">
              <a:avLst/>
            </a:prstGeom>
          </p:spPr>
        </p:pic>
        <p:sp>
          <p:nvSpPr>
            <p:cNvPr id="23" name="TextBox 22">
              <a:extLst>
                <a:ext uri="{FF2B5EF4-FFF2-40B4-BE49-F238E27FC236}">
                  <a16:creationId xmlns:a16="http://schemas.microsoft.com/office/drawing/2014/main" id="{C0C37AF8-ABD3-4C0E-EDCA-6A643D3B029A}"/>
                </a:ext>
              </a:extLst>
            </p:cNvPr>
            <p:cNvSpPr txBox="1"/>
            <p:nvPr/>
          </p:nvSpPr>
          <p:spPr>
            <a:xfrm>
              <a:off x="9171642" y="3314320"/>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8" name="Group 27">
            <a:extLst>
              <a:ext uri="{FF2B5EF4-FFF2-40B4-BE49-F238E27FC236}">
                <a16:creationId xmlns:a16="http://schemas.microsoft.com/office/drawing/2014/main" id="{79687E89-9097-7E9F-DAC3-F0E8A26CFCA4}"/>
              </a:ext>
            </a:extLst>
          </p:cNvPr>
          <p:cNvGrpSpPr/>
          <p:nvPr/>
        </p:nvGrpSpPr>
        <p:grpSpPr>
          <a:xfrm>
            <a:off x="9360953" y="3844533"/>
            <a:ext cx="1274631" cy="1302161"/>
            <a:chOff x="8815484" y="2355856"/>
            <a:chExt cx="1274631" cy="1302161"/>
          </a:xfrm>
        </p:grpSpPr>
        <p:grpSp>
          <p:nvGrpSpPr>
            <p:cNvPr id="29" name="Group 28">
              <a:extLst>
                <a:ext uri="{FF2B5EF4-FFF2-40B4-BE49-F238E27FC236}">
                  <a16:creationId xmlns:a16="http://schemas.microsoft.com/office/drawing/2014/main" id="{771C69DC-1856-3CD0-08D4-08713BCF6C51}"/>
                </a:ext>
              </a:extLst>
            </p:cNvPr>
            <p:cNvGrpSpPr/>
            <p:nvPr/>
          </p:nvGrpSpPr>
          <p:grpSpPr>
            <a:xfrm>
              <a:off x="8815484" y="2619478"/>
              <a:ext cx="1274631" cy="1038539"/>
              <a:chOff x="1720899" y="4178221"/>
              <a:chExt cx="1274631" cy="1730801"/>
            </a:xfrm>
          </p:grpSpPr>
          <p:sp>
            <p:nvSpPr>
              <p:cNvPr id="32" name="Rectangle: Rounded Corners 58">
                <a:extLst>
                  <a:ext uri="{FF2B5EF4-FFF2-40B4-BE49-F238E27FC236}">
                    <a16:creationId xmlns:a16="http://schemas.microsoft.com/office/drawing/2014/main" id="{88ED5728-BC4E-6116-C43C-59E217F93A9C}"/>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BAAA0A54-D48E-E52B-2C69-A26D3C56107A}"/>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Critic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30" name="Graphic 29">
              <a:extLst>
                <a:ext uri="{FF2B5EF4-FFF2-40B4-BE49-F238E27FC236}">
                  <a16:creationId xmlns:a16="http://schemas.microsoft.com/office/drawing/2014/main" id="{B372A877-4C2E-3994-5E38-6B1464BBA1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66439" y="2355856"/>
              <a:ext cx="356238" cy="356238"/>
            </a:xfrm>
            <a:prstGeom prst="rect">
              <a:avLst/>
            </a:prstGeom>
          </p:spPr>
        </p:pic>
        <p:sp>
          <p:nvSpPr>
            <p:cNvPr id="31" name="TextBox 30">
              <a:extLst>
                <a:ext uri="{FF2B5EF4-FFF2-40B4-BE49-F238E27FC236}">
                  <a16:creationId xmlns:a16="http://schemas.microsoft.com/office/drawing/2014/main" id="{5136969C-D8C4-B21D-F9AE-0EA15C08BA45}"/>
                </a:ext>
              </a:extLst>
            </p:cNvPr>
            <p:cNvSpPr txBox="1"/>
            <p:nvPr/>
          </p:nvSpPr>
          <p:spPr>
            <a:xfrm>
              <a:off x="9171642" y="3314320"/>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sp>
        <p:nvSpPr>
          <p:cNvPr id="34" name="TextBox 33">
            <a:extLst>
              <a:ext uri="{FF2B5EF4-FFF2-40B4-BE49-F238E27FC236}">
                <a16:creationId xmlns:a16="http://schemas.microsoft.com/office/drawing/2014/main" id="{49A1B753-5217-D484-90B5-E5D71E16E934}"/>
              </a:ext>
            </a:extLst>
          </p:cNvPr>
          <p:cNvSpPr txBox="1"/>
          <p:nvPr/>
        </p:nvSpPr>
        <p:spPr>
          <a:xfrm>
            <a:off x="2117254" y="4468081"/>
            <a:ext cx="459191"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7E421D55-F0F1-AB01-EB56-7BFF8C362490}"/>
              </a:ext>
            </a:extLst>
          </p:cNvPr>
          <p:cNvSpPr txBox="1"/>
          <p:nvPr/>
        </p:nvSpPr>
        <p:spPr>
          <a:xfrm rot="18696745">
            <a:off x="2913022" y="3173755"/>
            <a:ext cx="645955" cy="421771"/>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3C619808-C682-48AD-7B14-07E123B594D1}"/>
              </a:ext>
            </a:extLst>
          </p:cNvPr>
          <p:cNvSpPr txBox="1"/>
          <p:nvPr/>
        </p:nvSpPr>
        <p:spPr>
          <a:xfrm rot="2140062">
            <a:off x="4501343" y="3974152"/>
            <a:ext cx="680151" cy="36668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3C17FCD2-C122-120B-3045-66D58230B67B}"/>
              </a:ext>
            </a:extLst>
          </p:cNvPr>
          <p:cNvSpPr txBox="1"/>
          <p:nvPr/>
        </p:nvSpPr>
        <p:spPr>
          <a:xfrm rot="5400000">
            <a:off x="5391079" y="3804685"/>
            <a:ext cx="563792" cy="509094"/>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A20EC7B4-791C-16D7-88C5-29BC23B0D96E}"/>
              </a:ext>
            </a:extLst>
          </p:cNvPr>
          <p:cNvSpPr txBox="1"/>
          <p:nvPr/>
        </p:nvSpPr>
        <p:spPr>
          <a:xfrm rot="8057944">
            <a:off x="8304052" y="3884261"/>
            <a:ext cx="698161" cy="38950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BF9C4ABB-69CE-BB0B-9EA1-AE224014434E}"/>
              </a:ext>
            </a:extLst>
          </p:cNvPr>
          <p:cNvSpPr txBox="1"/>
          <p:nvPr/>
        </p:nvSpPr>
        <p:spPr>
          <a:xfrm rot="10800000">
            <a:off x="8461764" y="4507468"/>
            <a:ext cx="675926" cy="439619"/>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A7C54536-5375-9691-88DD-25FDB7EC9C2E}"/>
              </a:ext>
            </a:extLst>
          </p:cNvPr>
          <p:cNvSpPr txBox="1"/>
          <p:nvPr/>
        </p:nvSpPr>
        <p:spPr>
          <a:xfrm rot="5400000">
            <a:off x="7107319" y="3787634"/>
            <a:ext cx="551148" cy="555846"/>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4" name="Group 43">
            <a:extLst>
              <a:ext uri="{FF2B5EF4-FFF2-40B4-BE49-F238E27FC236}">
                <a16:creationId xmlns:a16="http://schemas.microsoft.com/office/drawing/2014/main" id="{00D5E5E2-42AD-2F94-64B8-00B2398DDA30}"/>
              </a:ext>
            </a:extLst>
          </p:cNvPr>
          <p:cNvGrpSpPr/>
          <p:nvPr/>
        </p:nvGrpSpPr>
        <p:grpSpPr>
          <a:xfrm>
            <a:off x="8112777" y="2304576"/>
            <a:ext cx="1850167" cy="1358897"/>
            <a:chOff x="8873002" y="2007501"/>
            <a:chExt cx="1711395" cy="1450915"/>
          </a:xfrm>
        </p:grpSpPr>
        <p:grpSp>
          <p:nvGrpSpPr>
            <p:cNvPr id="45" name="Group 44">
              <a:extLst>
                <a:ext uri="{FF2B5EF4-FFF2-40B4-BE49-F238E27FC236}">
                  <a16:creationId xmlns:a16="http://schemas.microsoft.com/office/drawing/2014/main" id="{5C1BC4A6-C6A7-13EF-BCAD-9343F59C2A53}"/>
                </a:ext>
              </a:extLst>
            </p:cNvPr>
            <p:cNvGrpSpPr/>
            <p:nvPr/>
          </p:nvGrpSpPr>
          <p:grpSpPr>
            <a:xfrm>
              <a:off x="8873002" y="2363739"/>
              <a:ext cx="1711395" cy="1094677"/>
              <a:chOff x="1778417" y="3752009"/>
              <a:chExt cx="1711395" cy="1824357"/>
            </a:xfrm>
          </p:grpSpPr>
          <p:sp>
            <p:nvSpPr>
              <p:cNvPr id="48" name="Rectangle: Rounded Corners 58">
                <a:extLst>
                  <a:ext uri="{FF2B5EF4-FFF2-40B4-BE49-F238E27FC236}">
                    <a16:creationId xmlns:a16="http://schemas.microsoft.com/office/drawing/2014/main" id="{B83C79A2-A660-1F65-0541-F05098330405}"/>
                  </a:ext>
                </a:extLst>
              </p:cNvPr>
              <p:cNvSpPr/>
              <p:nvPr/>
            </p:nvSpPr>
            <p:spPr>
              <a:xfrm>
                <a:off x="2077056" y="3752009"/>
                <a:ext cx="1412756" cy="1811657"/>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TextBox 48">
                <a:extLst>
                  <a:ext uri="{FF2B5EF4-FFF2-40B4-BE49-F238E27FC236}">
                    <a16:creationId xmlns:a16="http://schemas.microsoft.com/office/drawing/2014/main" id="{322C4A06-6A9B-76E8-8D67-41F3285ED49C}"/>
                  </a:ext>
                </a:extLst>
              </p:cNvPr>
              <p:cNvSpPr txBox="1"/>
              <p:nvPr/>
            </p:nvSpPr>
            <p:spPr>
              <a:xfrm>
                <a:off x="1778417" y="3927437"/>
                <a:ext cx="1651697" cy="164892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Executor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46" name="Graphic 45">
              <a:extLst>
                <a:ext uri="{FF2B5EF4-FFF2-40B4-BE49-F238E27FC236}">
                  <a16:creationId xmlns:a16="http://schemas.microsoft.com/office/drawing/2014/main" id="{8E380A2B-739F-39E6-0CFD-312305838A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461742" y="2007501"/>
              <a:ext cx="356238" cy="356238"/>
            </a:xfrm>
            <a:prstGeom prst="rect">
              <a:avLst/>
            </a:prstGeom>
          </p:spPr>
        </p:pic>
        <p:sp>
          <p:nvSpPr>
            <p:cNvPr id="47" name="TextBox 46">
              <a:extLst>
                <a:ext uri="{FF2B5EF4-FFF2-40B4-BE49-F238E27FC236}">
                  <a16:creationId xmlns:a16="http://schemas.microsoft.com/office/drawing/2014/main" id="{63113753-B32B-B9D5-A0CC-E4D19DDC070B}"/>
                </a:ext>
              </a:extLst>
            </p:cNvPr>
            <p:cNvSpPr txBox="1"/>
            <p:nvPr/>
          </p:nvSpPr>
          <p:spPr>
            <a:xfrm>
              <a:off x="9461743" y="3007395"/>
              <a:ext cx="501646" cy="312447"/>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sp>
        <p:nvSpPr>
          <p:cNvPr id="50" name="TextBox 49">
            <a:extLst>
              <a:ext uri="{FF2B5EF4-FFF2-40B4-BE49-F238E27FC236}">
                <a16:creationId xmlns:a16="http://schemas.microsoft.com/office/drawing/2014/main" id="{30197AE2-53E9-B309-1752-2269B2942F9C}"/>
              </a:ext>
            </a:extLst>
          </p:cNvPr>
          <p:cNvSpPr txBox="1"/>
          <p:nvPr/>
        </p:nvSpPr>
        <p:spPr>
          <a:xfrm>
            <a:off x="3852296" y="4504741"/>
            <a:ext cx="694591" cy="43320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14374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2897B1-6905-7177-FB23-3B5517ECD0E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868B292-1079-4DB7-F7AC-F79803FB9765}"/>
              </a:ext>
            </a:extLst>
          </p:cNvPr>
          <p:cNvSpPr>
            <a:spLocks noGrp="1"/>
          </p:cNvSpPr>
          <p:nvPr>
            <p:ph type="ctrTitle"/>
          </p:nvPr>
        </p:nvSpPr>
        <p:spPr>
          <a:xfrm>
            <a:off x="4345187" y="3327322"/>
            <a:ext cx="7639985" cy="2031325"/>
          </a:xfrm>
        </p:spPr>
        <p:txBody>
          <a:bodyPr/>
          <a:lstStyle/>
          <a:p>
            <a:r>
              <a:rPr lang="en-IN"/>
              <a:t>Agent based systems – Building Blocks &amp; Architecture</a:t>
            </a:r>
            <a:endParaRPr lang="en-IN">
              <a:solidFill>
                <a:schemeClr val="accent3"/>
              </a:solidFill>
            </a:endParaRPr>
          </a:p>
        </p:txBody>
      </p:sp>
    </p:spTree>
    <p:extLst>
      <p:ext uri="{BB962C8B-B14F-4D97-AF65-F5344CB8AC3E}">
        <p14:creationId xmlns:p14="http://schemas.microsoft.com/office/powerpoint/2010/main" val="391655557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E26175-D5DF-570B-54E8-E1EBBC73E75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5E04CFD7-6568-5502-B946-E83961BC1204}"/>
              </a:ext>
            </a:extLst>
          </p:cNvPr>
          <p:cNvSpPr>
            <a:spLocks noGrp="1"/>
          </p:cNvSpPr>
          <p:nvPr>
            <p:ph type="title"/>
          </p:nvPr>
        </p:nvSpPr>
        <p:spPr/>
        <p:txBody>
          <a:bodyPr/>
          <a:lstStyle/>
          <a:p>
            <a:r>
              <a:rPr lang="en-US"/>
              <a:t>Multi-Agent AI System – Building Blocks</a:t>
            </a:r>
          </a:p>
        </p:txBody>
      </p:sp>
      <p:sp>
        <p:nvSpPr>
          <p:cNvPr id="5" name="Rectangle: Rounded Corners 4">
            <a:extLst>
              <a:ext uri="{FF2B5EF4-FFF2-40B4-BE49-F238E27FC236}">
                <a16:creationId xmlns:a16="http://schemas.microsoft.com/office/drawing/2014/main" id="{5D1CA4E3-5E6B-8259-4CD8-09B0CA4CDE20}"/>
              </a:ext>
            </a:extLst>
          </p:cNvPr>
          <p:cNvSpPr/>
          <p:nvPr/>
        </p:nvSpPr>
        <p:spPr>
          <a:xfrm>
            <a:off x="378053" y="2619942"/>
            <a:ext cx="1082049" cy="923412"/>
          </a:xfrm>
          <a:prstGeom prst="roundRect">
            <a:avLst>
              <a:gd name="adj" fmla="val 7503"/>
            </a:avLst>
          </a:prstGeom>
          <a:solidFill>
            <a:schemeClr val="accent3">
              <a:lumMod val="40000"/>
              <a:lumOff val="6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 name="Rectangle: Rounded Corners 5">
            <a:extLst>
              <a:ext uri="{FF2B5EF4-FFF2-40B4-BE49-F238E27FC236}">
                <a16:creationId xmlns:a16="http://schemas.microsoft.com/office/drawing/2014/main" id="{59DA23A5-113B-72F1-DC37-4370FFBE755F}"/>
              </a:ext>
            </a:extLst>
          </p:cNvPr>
          <p:cNvSpPr/>
          <p:nvPr/>
        </p:nvSpPr>
        <p:spPr>
          <a:xfrm>
            <a:off x="2075030" y="826427"/>
            <a:ext cx="8679204" cy="3983506"/>
          </a:xfrm>
          <a:prstGeom prst="roundRect">
            <a:avLst>
              <a:gd name="adj" fmla="val 5650"/>
            </a:avLst>
          </a:prstGeom>
          <a:solidFill>
            <a:schemeClr val="accent3">
              <a:lumMod val="20000"/>
              <a:lumOff val="8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48"/>
                </a:solidFill>
                <a:effectLst/>
                <a:uLnTx/>
                <a:uFillTx/>
                <a:latin typeface="Arial" panose="020B0604020202020204"/>
                <a:ea typeface="+mn-ea"/>
                <a:cs typeface="+mn-cs"/>
              </a:rPr>
              <a:t>Agentic Workflow Engine</a:t>
            </a:r>
          </a:p>
        </p:txBody>
      </p:sp>
      <p:sp>
        <p:nvSpPr>
          <p:cNvPr id="7" name="Rectangle: Rounded Corners 6">
            <a:extLst>
              <a:ext uri="{FF2B5EF4-FFF2-40B4-BE49-F238E27FC236}">
                <a16:creationId xmlns:a16="http://schemas.microsoft.com/office/drawing/2014/main" id="{ADFC61A4-A929-43C0-693C-D9B794D761A3}"/>
              </a:ext>
            </a:extLst>
          </p:cNvPr>
          <p:cNvSpPr/>
          <p:nvPr/>
        </p:nvSpPr>
        <p:spPr>
          <a:xfrm>
            <a:off x="2339855" y="3140986"/>
            <a:ext cx="8140846" cy="1573257"/>
          </a:xfrm>
          <a:prstGeom prst="roundRect">
            <a:avLst>
              <a:gd name="adj" fmla="val 10890"/>
            </a:avLst>
          </a:prstGeom>
          <a:solidFill>
            <a:schemeClr val="bg2"/>
          </a:solidFill>
          <a:ln w="19050" cap="flat" cmpd="sng" algn="ctr">
            <a:solidFill>
              <a:schemeClr val="accent3"/>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F78C4"/>
                </a:solidFill>
                <a:effectLst/>
                <a:uLnTx/>
                <a:uFillTx/>
                <a:latin typeface="Arial" panose="020B0604020202020204"/>
                <a:ea typeface="+mn-ea"/>
                <a:cs typeface="+mn-cs"/>
              </a:rPr>
              <a:t>Agents Kernel</a:t>
            </a:r>
          </a:p>
        </p:txBody>
      </p:sp>
      <p:sp>
        <p:nvSpPr>
          <p:cNvPr id="8" name="Rectangle: Rounded Corners 7">
            <a:extLst>
              <a:ext uri="{FF2B5EF4-FFF2-40B4-BE49-F238E27FC236}">
                <a16:creationId xmlns:a16="http://schemas.microsoft.com/office/drawing/2014/main" id="{D9BA9C4D-FA4F-AF03-2934-E10261D2ADB7}"/>
              </a:ext>
            </a:extLst>
          </p:cNvPr>
          <p:cNvSpPr/>
          <p:nvPr/>
        </p:nvSpPr>
        <p:spPr>
          <a:xfrm>
            <a:off x="2417958" y="3587547"/>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Tools Manager</a:t>
            </a:r>
          </a:p>
        </p:txBody>
      </p:sp>
      <p:sp>
        <p:nvSpPr>
          <p:cNvPr id="9" name="Rectangle: Rounded Corners 8">
            <a:extLst>
              <a:ext uri="{FF2B5EF4-FFF2-40B4-BE49-F238E27FC236}">
                <a16:creationId xmlns:a16="http://schemas.microsoft.com/office/drawing/2014/main" id="{112608CB-186E-C706-FBB3-C84A9478CE8C}"/>
              </a:ext>
            </a:extLst>
          </p:cNvPr>
          <p:cNvSpPr/>
          <p:nvPr/>
        </p:nvSpPr>
        <p:spPr>
          <a:xfrm>
            <a:off x="3391756" y="3589944"/>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Planning</a:t>
            </a:r>
          </a:p>
        </p:txBody>
      </p:sp>
      <p:sp>
        <p:nvSpPr>
          <p:cNvPr id="10" name="Rectangle: Rounded Corners 9">
            <a:extLst>
              <a:ext uri="{FF2B5EF4-FFF2-40B4-BE49-F238E27FC236}">
                <a16:creationId xmlns:a16="http://schemas.microsoft.com/office/drawing/2014/main" id="{8D586C9F-2871-CF17-41E2-954950576075}"/>
              </a:ext>
            </a:extLst>
          </p:cNvPr>
          <p:cNvSpPr/>
          <p:nvPr/>
        </p:nvSpPr>
        <p:spPr>
          <a:xfrm>
            <a:off x="4314462" y="3587547"/>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Action</a:t>
            </a:r>
          </a:p>
        </p:txBody>
      </p:sp>
      <p:sp>
        <p:nvSpPr>
          <p:cNvPr id="11" name="Rectangle: Rounded Corners 10">
            <a:extLst>
              <a:ext uri="{FF2B5EF4-FFF2-40B4-BE49-F238E27FC236}">
                <a16:creationId xmlns:a16="http://schemas.microsoft.com/office/drawing/2014/main" id="{BF338784-49DB-A448-8A38-A2FA304633B8}"/>
              </a:ext>
            </a:extLst>
          </p:cNvPr>
          <p:cNvSpPr/>
          <p:nvPr/>
        </p:nvSpPr>
        <p:spPr>
          <a:xfrm>
            <a:off x="6066618" y="3587547"/>
            <a:ext cx="110744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Execution &amp; Scheduling</a:t>
            </a:r>
          </a:p>
        </p:txBody>
      </p:sp>
      <p:sp>
        <p:nvSpPr>
          <p:cNvPr id="12" name="Rectangle: Rounded Corners 11">
            <a:extLst>
              <a:ext uri="{FF2B5EF4-FFF2-40B4-BE49-F238E27FC236}">
                <a16:creationId xmlns:a16="http://schemas.microsoft.com/office/drawing/2014/main" id="{EACC3A54-0D81-2055-ED79-3D7D1F83879C}"/>
              </a:ext>
            </a:extLst>
          </p:cNvPr>
          <p:cNvSpPr/>
          <p:nvPr/>
        </p:nvSpPr>
        <p:spPr>
          <a:xfrm>
            <a:off x="6052374" y="4158467"/>
            <a:ext cx="91440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Validation</a:t>
            </a:r>
          </a:p>
        </p:txBody>
      </p:sp>
      <p:sp>
        <p:nvSpPr>
          <p:cNvPr id="13" name="Rectangle: Rounded Corners 12">
            <a:extLst>
              <a:ext uri="{FF2B5EF4-FFF2-40B4-BE49-F238E27FC236}">
                <a16:creationId xmlns:a16="http://schemas.microsoft.com/office/drawing/2014/main" id="{4CB864E2-7633-9BBD-20E5-BEDA1339BE01}"/>
              </a:ext>
            </a:extLst>
          </p:cNvPr>
          <p:cNvSpPr/>
          <p:nvPr/>
        </p:nvSpPr>
        <p:spPr>
          <a:xfrm>
            <a:off x="8059755" y="3244888"/>
            <a:ext cx="2135959" cy="1365610"/>
          </a:xfrm>
          <a:prstGeom prst="roundRect">
            <a:avLst/>
          </a:prstGeom>
          <a:solidFill>
            <a:schemeClr val="accent3">
              <a:lumMod val="40000"/>
              <a:lumOff val="6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Memory</a:t>
            </a:r>
          </a:p>
        </p:txBody>
      </p:sp>
      <p:sp>
        <p:nvSpPr>
          <p:cNvPr id="14" name="Rectangle: Rounded Corners 13">
            <a:extLst>
              <a:ext uri="{FF2B5EF4-FFF2-40B4-BE49-F238E27FC236}">
                <a16:creationId xmlns:a16="http://schemas.microsoft.com/office/drawing/2014/main" id="{C1F5F725-E6F8-E589-A010-6F89601F8D47}"/>
              </a:ext>
            </a:extLst>
          </p:cNvPr>
          <p:cNvSpPr/>
          <p:nvPr/>
        </p:nvSpPr>
        <p:spPr>
          <a:xfrm>
            <a:off x="8337288" y="3627089"/>
            <a:ext cx="1595851" cy="38368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Short Term Memory</a:t>
            </a:r>
          </a:p>
        </p:txBody>
      </p:sp>
      <p:sp>
        <p:nvSpPr>
          <p:cNvPr id="15" name="Rectangle: Rounded Corners 14">
            <a:extLst>
              <a:ext uri="{FF2B5EF4-FFF2-40B4-BE49-F238E27FC236}">
                <a16:creationId xmlns:a16="http://schemas.microsoft.com/office/drawing/2014/main" id="{52D858A5-291B-FE00-256C-B5E75AFD62FA}"/>
              </a:ext>
            </a:extLst>
          </p:cNvPr>
          <p:cNvSpPr/>
          <p:nvPr/>
        </p:nvSpPr>
        <p:spPr>
          <a:xfrm>
            <a:off x="3348614" y="4160865"/>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Security</a:t>
            </a:r>
          </a:p>
        </p:txBody>
      </p:sp>
      <p:sp>
        <p:nvSpPr>
          <p:cNvPr id="16" name="Rectangle: Rounded Corners 15">
            <a:extLst>
              <a:ext uri="{FF2B5EF4-FFF2-40B4-BE49-F238E27FC236}">
                <a16:creationId xmlns:a16="http://schemas.microsoft.com/office/drawing/2014/main" id="{CDD1875A-176A-83F5-DDEB-87E233DBA2C5}"/>
              </a:ext>
            </a:extLst>
          </p:cNvPr>
          <p:cNvSpPr/>
          <p:nvPr/>
        </p:nvSpPr>
        <p:spPr>
          <a:xfrm>
            <a:off x="4227001" y="4161371"/>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Optimize</a:t>
            </a:r>
          </a:p>
        </p:txBody>
      </p:sp>
      <p:sp>
        <p:nvSpPr>
          <p:cNvPr id="17" name="Rectangle: Rounded Corners 16">
            <a:extLst>
              <a:ext uri="{FF2B5EF4-FFF2-40B4-BE49-F238E27FC236}">
                <a16:creationId xmlns:a16="http://schemas.microsoft.com/office/drawing/2014/main" id="{C2F3EB86-1F1A-C366-E719-6CE64BD5BE0C}"/>
              </a:ext>
            </a:extLst>
          </p:cNvPr>
          <p:cNvSpPr/>
          <p:nvPr/>
        </p:nvSpPr>
        <p:spPr>
          <a:xfrm>
            <a:off x="454252" y="2701934"/>
            <a:ext cx="929650" cy="759428"/>
          </a:xfrm>
          <a:prstGeom prst="roundRect">
            <a:avLst>
              <a:gd name="adj" fmla="val 7503"/>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Users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Biz Apps</a:t>
            </a:r>
          </a:p>
        </p:txBody>
      </p:sp>
      <p:cxnSp>
        <p:nvCxnSpPr>
          <p:cNvPr id="18" name="Straight Arrow Connector 17">
            <a:extLst>
              <a:ext uri="{FF2B5EF4-FFF2-40B4-BE49-F238E27FC236}">
                <a16:creationId xmlns:a16="http://schemas.microsoft.com/office/drawing/2014/main" id="{28837589-5DC7-0A24-0876-F19A63376C2F}"/>
              </a:ext>
            </a:extLst>
          </p:cNvPr>
          <p:cNvCxnSpPr>
            <a:cxnSpLocks/>
          </p:cNvCxnSpPr>
          <p:nvPr/>
        </p:nvCxnSpPr>
        <p:spPr>
          <a:xfrm>
            <a:off x="1539249" y="3044070"/>
            <a:ext cx="535781" cy="4197"/>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2AA23894-A95A-BC5A-331C-3802D27A0F5F}"/>
              </a:ext>
            </a:extLst>
          </p:cNvPr>
          <p:cNvSpPr/>
          <p:nvPr/>
        </p:nvSpPr>
        <p:spPr>
          <a:xfrm>
            <a:off x="2116145" y="5678300"/>
            <a:ext cx="8638090" cy="770197"/>
          </a:xfrm>
          <a:prstGeom prst="roundRect">
            <a:avLst/>
          </a:prstGeom>
          <a:solidFill>
            <a:schemeClr val="accent2">
              <a:lumMod val="20000"/>
              <a:lumOff val="8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F78C4"/>
                </a:solidFill>
                <a:effectLst/>
                <a:uLnTx/>
                <a:uFillTx/>
                <a:latin typeface="Arial" panose="020B0604020202020204"/>
                <a:ea typeface="+mn-ea"/>
                <a:cs typeface="+mn-cs"/>
              </a:rPr>
              <a:t>Language Models Ecosystem</a:t>
            </a:r>
          </a:p>
        </p:txBody>
      </p:sp>
      <p:sp>
        <p:nvSpPr>
          <p:cNvPr id="20" name="Rectangle: Rounded Corners 19">
            <a:extLst>
              <a:ext uri="{FF2B5EF4-FFF2-40B4-BE49-F238E27FC236}">
                <a16:creationId xmlns:a16="http://schemas.microsoft.com/office/drawing/2014/main" id="{76E60BED-66A8-31C9-0A24-F0EFA51FCB1A}"/>
              </a:ext>
            </a:extLst>
          </p:cNvPr>
          <p:cNvSpPr/>
          <p:nvPr/>
        </p:nvSpPr>
        <p:spPr>
          <a:xfrm>
            <a:off x="6468528" y="1294911"/>
            <a:ext cx="4012172" cy="1758756"/>
          </a:xfrm>
          <a:prstGeom prst="roundRect">
            <a:avLst>
              <a:gd name="adj" fmla="val 9157"/>
            </a:avLst>
          </a:prstGeom>
          <a:solidFill>
            <a:schemeClr val="bg2"/>
          </a:solidFill>
          <a:ln w="19050" cap="flat" cmpd="sng" algn="ctr">
            <a:solidFill>
              <a:schemeClr val="accent3"/>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F78C4"/>
                </a:solidFill>
                <a:effectLst/>
                <a:uLnTx/>
                <a:uFillTx/>
                <a:latin typeface="Arial" panose="020B0604020202020204"/>
                <a:ea typeface="+mn-ea"/>
                <a:cs typeface="+mn-cs"/>
              </a:rPr>
              <a:t>Agents Hub (Use Case/Domain Specific)</a:t>
            </a:r>
          </a:p>
        </p:txBody>
      </p:sp>
      <p:sp>
        <p:nvSpPr>
          <p:cNvPr id="21" name="Rectangle: Rounded Corners 20">
            <a:extLst>
              <a:ext uri="{FF2B5EF4-FFF2-40B4-BE49-F238E27FC236}">
                <a16:creationId xmlns:a16="http://schemas.microsoft.com/office/drawing/2014/main" id="{BE3ACF2C-674F-5107-DB56-058644FD3DD3}"/>
              </a:ext>
            </a:extLst>
          </p:cNvPr>
          <p:cNvSpPr/>
          <p:nvPr/>
        </p:nvSpPr>
        <p:spPr>
          <a:xfrm>
            <a:off x="6563435" y="2427497"/>
            <a:ext cx="73152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Market Research</a:t>
            </a:r>
          </a:p>
        </p:txBody>
      </p:sp>
      <p:sp>
        <p:nvSpPr>
          <p:cNvPr id="22" name="Rectangle: Rounded Corners 21">
            <a:extLst>
              <a:ext uri="{FF2B5EF4-FFF2-40B4-BE49-F238E27FC236}">
                <a16:creationId xmlns:a16="http://schemas.microsoft.com/office/drawing/2014/main" id="{4088119A-0F0A-DB3B-F8C7-9E655EF1B3A9}"/>
              </a:ext>
            </a:extLst>
          </p:cNvPr>
          <p:cNvSpPr/>
          <p:nvPr/>
        </p:nvSpPr>
        <p:spPr>
          <a:xfrm>
            <a:off x="6638219" y="1767173"/>
            <a:ext cx="64008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Analyst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23" name="Rectangle: Rounded Corners 22">
            <a:extLst>
              <a:ext uri="{FF2B5EF4-FFF2-40B4-BE49-F238E27FC236}">
                <a16:creationId xmlns:a16="http://schemas.microsoft.com/office/drawing/2014/main" id="{302844D4-08D8-B4FC-90D3-F2C360BFA49D}"/>
              </a:ext>
            </a:extLst>
          </p:cNvPr>
          <p:cNvSpPr/>
          <p:nvPr/>
        </p:nvSpPr>
        <p:spPr>
          <a:xfrm>
            <a:off x="7322058" y="1767173"/>
            <a:ext cx="64008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Creative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24" name="Rectangle: Rounded Corners 23">
            <a:extLst>
              <a:ext uri="{FF2B5EF4-FFF2-40B4-BE49-F238E27FC236}">
                <a16:creationId xmlns:a16="http://schemas.microsoft.com/office/drawing/2014/main" id="{0538E533-B643-9110-5A92-1EA74845304C}"/>
              </a:ext>
            </a:extLst>
          </p:cNvPr>
          <p:cNvSpPr/>
          <p:nvPr/>
        </p:nvSpPr>
        <p:spPr>
          <a:xfrm>
            <a:off x="8034860" y="1767173"/>
            <a:ext cx="73152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Contract Analyzer</a:t>
            </a:r>
          </a:p>
        </p:txBody>
      </p:sp>
      <p:sp>
        <p:nvSpPr>
          <p:cNvPr id="25" name="Rectangle: Rounded Corners 24">
            <a:extLst>
              <a:ext uri="{FF2B5EF4-FFF2-40B4-BE49-F238E27FC236}">
                <a16:creationId xmlns:a16="http://schemas.microsoft.com/office/drawing/2014/main" id="{AE6DCECB-33D0-1B2E-1BCF-174C732D99B9}"/>
              </a:ext>
            </a:extLst>
          </p:cNvPr>
          <p:cNvSpPr/>
          <p:nvPr/>
        </p:nvSpPr>
        <p:spPr>
          <a:xfrm>
            <a:off x="2331847" y="1294614"/>
            <a:ext cx="4012172" cy="1758756"/>
          </a:xfrm>
          <a:prstGeom prst="roundRect">
            <a:avLst>
              <a:gd name="adj" fmla="val 8579"/>
            </a:avLst>
          </a:prstGeom>
          <a:solidFill>
            <a:schemeClr val="bg2"/>
          </a:solidFill>
          <a:ln w="19050" cap="flat" cmpd="sng" algn="ctr">
            <a:solidFill>
              <a:schemeClr val="accent3"/>
            </a:solid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F78C4"/>
                </a:solidFill>
                <a:effectLst/>
                <a:uLnTx/>
                <a:uFillTx/>
                <a:latin typeface="Arial" panose="020B0604020202020204"/>
                <a:ea typeface="+mn-ea"/>
                <a:cs typeface="+mn-cs"/>
              </a:rPr>
              <a:t>Agents Hub (Foundational)</a:t>
            </a:r>
          </a:p>
        </p:txBody>
      </p:sp>
      <p:sp>
        <p:nvSpPr>
          <p:cNvPr id="26" name="Rectangle: Rounded Corners 25">
            <a:extLst>
              <a:ext uri="{FF2B5EF4-FFF2-40B4-BE49-F238E27FC236}">
                <a16:creationId xmlns:a16="http://schemas.microsoft.com/office/drawing/2014/main" id="{8DF3F1B7-EE98-DA7C-CB0F-F19FA0B2EA07}"/>
              </a:ext>
            </a:extLst>
          </p:cNvPr>
          <p:cNvSpPr/>
          <p:nvPr/>
        </p:nvSpPr>
        <p:spPr>
          <a:xfrm>
            <a:off x="3188304" y="1788781"/>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Planning Agent</a:t>
            </a:r>
          </a:p>
        </p:txBody>
      </p:sp>
      <p:sp>
        <p:nvSpPr>
          <p:cNvPr id="27" name="Rectangle: Rounded Corners 26">
            <a:extLst>
              <a:ext uri="{FF2B5EF4-FFF2-40B4-BE49-F238E27FC236}">
                <a16:creationId xmlns:a16="http://schemas.microsoft.com/office/drawing/2014/main" id="{DD833618-94C0-2877-5C1F-9F4585B3738A}"/>
              </a:ext>
            </a:extLst>
          </p:cNvPr>
          <p:cNvSpPr/>
          <p:nvPr/>
        </p:nvSpPr>
        <p:spPr>
          <a:xfrm>
            <a:off x="4000405" y="1780830"/>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Engineer Agent</a:t>
            </a:r>
          </a:p>
        </p:txBody>
      </p:sp>
      <p:sp>
        <p:nvSpPr>
          <p:cNvPr id="28" name="Rectangle: Rounded Corners 27">
            <a:extLst>
              <a:ext uri="{FF2B5EF4-FFF2-40B4-BE49-F238E27FC236}">
                <a16:creationId xmlns:a16="http://schemas.microsoft.com/office/drawing/2014/main" id="{9BEFCF25-8464-AF53-D924-3D03C0A03097}"/>
              </a:ext>
            </a:extLst>
          </p:cNvPr>
          <p:cNvSpPr/>
          <p:nvPr/>
        </p:nvSpPr>
        <p:spPr>
          <a:xfrm>
            <a:off x="8809637" y="1770344"/>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HR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29" name="Rectangle: Rounded Corners 28">
            <a:extLst>
              <a:ext uri="{FF2B5EF4-FFF2-40B4-BE49-F238E27FC236}">
                <a16:creationId xmlns:a16="http://schemas.microsoft.com/office/drawing/2014/main" id="{59F210D2-6DB9-352B-850D-185563C7BFE9}"/>
              </a:ext>
            </a:extLst>
          </p:cNvPr>
          <p:cNvSpPr/>
          <p:nvPr/>
        </p:nvSpPr>
        <p:spPr>
          <a:xfrm>
            <a:off x="8039422" y="2406696"/>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Customer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30" name="Rectangle: Rounded Corners 29">
            <a:extLst>
              <a:ext uri="{FF2B5EF4-FFF2-40B4-BE49-F238E27FC236}">
                <a16:creationId xmlns:a16="http://schemas.microsoft.com/office/drawing/2014/main" id="{168E5D16-0FD8-9AD1-CB1A-E04690E1BD04}"/>
              </a:ext>
            </a:extLst>
          </p:cNvPr>
          <p:cNvSpPr/>
          <p:nvPr/>
        </p:nvSpPr>
        <p:spPr>
          <a:xfrm>
            <a:off x="2354425" y="2403547"/>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Execution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31" name="Rectangle: Rounded Corners 30">
            <a:extLst>
              <a:ext uri="{FF2B5EF4-FFF2-40B4-BE49-F238E27FC236}">
                <a16:creationId xmlns:a16="http://schemas.microsoft.com/office/drawing/2014/main" id="{C1CD5FA4-B87B-8380-22D1-80BE2A8D294D}"/>
              </a:ext>
            </a:extLst>
          </p:cNvPr>
          <p:cNvSpPr/>
          <p:nvPr/>
        </p:nvSpPr>
        <p:spPr>
          <a:xfrm>
            <a:off x="2417958" y="4145942"/>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Profiling</a:t>
            </a:r>
          </a:p>
        </p:txBody>
      </p:sp>
      <p:sp>
        <p:nvSpPr>
          <p:cNvPr id="32" name="Rectangle: Rounded Corners 31">
            <a:extLst>
              <a:ext uri="{FF2B5EF4-FFF2-40B4-BE49-F238E27FC236}">
                <a16:creationId xmlns:a16="http://schemas.microsoft.com/office/drawing/2014/main" id="{0D06ADF7-7C8B-5BA4-831E-773122617451}"/>
              </a:ext>
            </a:extLst>
          </p:cNvPr>
          <p:cNvSpPr/>
          <p:nvPr/>
        </p:nvSpPr>
        <p:spPr>
          <a:xfrm>
            <a:off x="8337289" y="4092536"/>
            <a:ext cx="1595850" cy="383679"/>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Long Term Memory</a:t>
            </a:r>
          </a:p>
        </p:txBody>
      </p:sp>
      <p:sp>
        <p:nvSpPr>
          <p:cNvPr id="33" name="Rectangle: Rounded Corners 32">
            <a:extLst>
              <a:ext uri="{FF2B5EF4-FFF2-40B4-BE49-F238E27FC236}">
                <a16:creationId xmlns:a16="http://schemas.microsoft.com/office/drawing/2014/main" id="{8F955E95-D368-9B52-B7A7-C252B2EDC9A0}"/>
              </a:ext>
            </a:extLst>
          </p:cNvPr>
          <p:cNvSpPr/>
          <p:nvPr/>
        </p:nvSpPr>
        <p:spPr>
          <a:xfrm>
            <a:off x="2855782" y="6008789"/>
            <a:ext cx="1854645"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LLMs</a:t>
            </a:r>
          </a:p>
        </p:txBody>
      </p:sp>
      <p:sp>
        <p:nvSpPr>
          <p:cNvPr id="34" name="Rectangle: Rounded Corners 33">
            <a:extLst>
              <a:ext uri="{FF2B5EF4-FFF2-40B4-BE49-F238E27FC236}">
                <a16:creationId xmlns:a16="http://schemas.microsoft.com/office/drawing/2014/main" id="{89C9A33F-B886-2DCD-6039-95699F02FDA7}"/>
              </a:ext>
            </a:extLst>
          </p:cNvPr>
          <p:cNvSpPr/>
          <p:nvPr/>
        </p:nvSpPr>
        <p:spPr>
          <a:xfrm>
            <a:off x="5550272" y="6008788"/>
            <a:ext cx="1854646"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SLMs</a:t>
            </a:r>
          </a:p>
        </p:txBody>
      </p:sp>
      <p:sp>
        <p:nvSpPr>
          <p:cNvPr id="35" name="Rectangle: Rounded Corners 34">
            <a:extLst>
              <a:ext uri="{FF2B5EF4-FFF2-40B4-BE49-F238E27FC236}">
                <a16:creationId xmlns:a16="http://schemas.microsoft.com/office/drawing/2014/main" id="{1EBE1B4E-73FE-A087-7AC8-AE4D61D28DC1}"/>
              </a:ext>
            </a:extLst>
          </p:cNvPr>
          <p:cNvSpPr/>
          <p:nvPr/>
        </p:nvSpPr>
        <p:spPr>
          <a:xfrm>
            <a:off x="3134233" y="2408490"/>
            <a:ext cx="64008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Critic Agent</a:t>
            </a:r>
          </a:p>
        </p:txBody>
      </p:sp>
      <p:sp>
        <p:nvSpPr>
          <p:cNvPr id="37" name="Rectangle: Rounded Corners 36">
            <a:extLst>
              <a:ext uri="{FF2B5EF4-FFF2-40B4-BE49-F238E27FC236}">
                <a16:creationId xmlns:a16="http://schemas.microsoft.com/office/drawing/2014/main" id="{9505A5DF-AFC2-39E2-E0F0-12B5E5A761C5}"/>
              </a:ext>
            </a:extLst>
          </p:cNvPr>
          <p:cNvSpPr/>
          <p:nvPr/>
        </p:nvSpPr>
        <p:spPr>
          <a:xfrm>
            <a:off x="7338317" y="2410420"/>
            <a:ext cx="64008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Supply Chain Agent</a:t>
            </a:r>
          </a:p>
        </p:txBody>
      </p:sp>
      <p:sp>
        <p:nvSpPr>
          <p:cNvPr id="38" name="Rectangle: Rounded Corners 37">
            <a:extLst>
              <a:ext uri="{FF2B5EF4-FFF2-40B4-BE49-F238E27FC236}">
                <a16:creationId xmlns:a16="http://schemas.microsoft.com/office/drawing/2014/main" id="{C58119FB-25AB-87B3-DCF4-B28A101765B9}"/>
              </a:ext>
            </a:extLst>
          </p:cNvPr>
          <p:cNvSpPr/>
          <p:nvPr/>
        </p:nvSpPr>
        <p:spPr>
          <a:xfrm>
            <a:off x="8244762" y="6007881"/>
            <a:ext cx="1854646"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Domain Specific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Language Models</a:t>
            </a:r>
          </a:p>
        </p:txBody>
      </p:sp>
      <p:sp>
        <p:nvSpPr>
          <p:cNvPr id="39" name="Rectangle: Rounded Corners 38">
            <a:extLst>
              <a:ext uri="{FF2B5EF4-FFF2-40B4-BE49-F238E27FC236}">
                <a16:creationId xmlns:a16="http://schemas.microsoft.com/office/drawing/2014/main" id="{A99DBAAB-0CFF-561A-2EAF-ADBBF0971C02}"/>
              </a:ext>
            </a:extLst>
          </p:cNvPr>
          <p:cNvSpPr/>
          <p:nvPr/>
        </p:nvSpPr>
        <p:spPr>
          <a:xfrm>
            <a:off x="384028" y="4240445"/>
            <a:ext cx="1082050" cy="577879"/>
          </a:xfrm>
          <a:prstGeom prst="roundRect">
            <a:avLst>
              <a:gd name="adj" fmla="val 7503"/>
            </a:avLst>
          </a:prstGeom>
          <a:solidFill>
            <a:schemeClr val="accent3">
              <a:lumMod val="75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Human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Feedback</a:t>
            </a:r>
          </a:p>
        </p:txBody>
      </p:sp>
      <p:cxnSp>
        <p:nvCxnSpPr>
          <p:cNvPr id="40" name="Straight Arrow Connector 39">
            <a:extLst>
              <a:ext uri="{FF2B5EF4-FFF2-40B4-BE49-F238E27FC236}">
                <a16:creationId xmlns:a16="http://schemas.microsoft.com/office/drawing/2014/main" id="{59C299C7-F7B8-E3D7-2635-7D7256EF8E55}"/>
              </a:ext>
            </a:extLst>
          </p:cNvPr>
          <p:cNvCxnSpPr>
            <a:cxnSpLocks/>
            <a:stCxn id="17" idx="2"/>
            <a:endCxn id="39" idx="0"/>
          </p:cNvCxnSpPr>
          <p:nvPr/>
        </p:nvCxnSpPr>
        <p:spPr>
          <a:xfrm>
            <a:off x="919077" y="3461362"/>
            <a:ext cx="5976" cy="77908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AE3753-A641-C777-5958-9B9CB66C9CA0}"/>
              </a:ext>
            </a:extLst>
          </p:cNvPr>
          <p:cNvCxnSpPr>
            <a:cxnSpLocks/>
            <a:stCxn id="39" idx="3"/>
          </p:cNvCxnSpPr>
          <p:nvPr/>
        </p:nvCxnSpPr>
        <p:spPr>
          <a:xfrm>
            <a:off x="1466078" y="4529385"/>
            <a:ext cx="608952" cy="0"/>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E9BBA8-02BB-A8AB-44C7-31327616D8E9}"/>
              </a:ext>
            </a:extLst>
          </p:cNvPr>
          <p:cNvCxnSpPr>
            <a:cxnSpLocks/>
          </p:cNvCxnSpPr>
          <p:nvPr/>
        </p:nvCxnSpPr>
        <p:spPr>
          <a:xfrm flipH="1">
            <a:off x="1537961" y="3263224"/>
            <a:ext cx="538358" cy="4196"/>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6149D2F6-074E-431A-2C9B-3AF6FE864166}"/>
              </a:ext>
            </a:extLst>
          </p:cNvPr>
          <p:cNvSpPr/>
          <p:nvPr/>
        </p:nvSpPr>
        <p:spPr>
          <a:xfrm>
            <a:off x="2372103" y="1785078"/>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Admin Agent</a:t>
            </a:r>
          </a:p>
        </p:txBody>
      </p:sp>
      <p:sp>
        <p:nvSpPr>
          <p:cNvPr id="44" name="Rectangle: Rounded Corners 43">
            <a:extLst>
              <a:ext uri="{FF2B5EF4-FFF2-40B4-BE49-F238E27FC236}">
                <a16:creationId xmlns:a16="http://schemas.microsoft.com/office/drawing/2014/main" id="{95C6CE5D-97C3-061C-C265-A2F724C0C65E}"/>
              </a:ext>
            </a:extLst>
          </p:cNvPr>
          <p:cNvSpPr/>
          <p:nvPr/>
        </p:nvSpPr>
        <p:spPr>
          <a:xfrm>
            <a:off x="4864478" y="1790576"/>
            <a:ext cx="665018"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Scientist Agent</a:t>
            </a:r>
          </a:p>
        </p:txBody>
      </p:sp>
      <p:sp>
        <p:nvSpPr>
          <p:cNvPr id="45" name="Rectangle: Rounded Corners 44">
            <a:extLst>
              <a:ext uri="{FF2B5EF4-FFF2-40B4-BE49-F238E27FC236}">
                <a16:creationId xmlns:a16="http://schemas.microsoft.com/office/drawing/2014/main" id="{E7AD7127-073A-CA26-9FFC-15D036448B67}"/>
              </a:ext>
            </a:extLst>
          </p:cNvPr>
          <p:cNvSpPr/>
          <p:nvPr/>
        </p:nvSpPr>
        <p:spPr>
          <a:xfrm>
            <a:off x="3816249" y="2441911"/>
            <a:ext cx="82296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SQL &amp; DB Agent</a:t>
            </a:r>
          </a:p>
        </p:txBody>
      </p:sp>
      <p:sp>
        <p:nvSpPr>
          <p:cNvPr id="46" name="Rectangle: Rounded Corners 45">
            <a:extLst>
              <a:ext uri="{FF2B5EF4-FFF2-40B4-BE49-F238E27FC236}">
                <a16:creationId xmlns:a16="http://schemas.microsoft.com/office/drawing/2014/main" id="{72A2D906-24C9-7BFB-2811-3AC399468E8B}"/>
              </a:ext>
            </a:extLst>
          </p:cNvPr>
          <p:cNvSpPr/>
          <p:nvPr/>
        </p:nvSpPr>
        <p:spPr>
          <a:xfrm>
            <a:off x="4669665" y="2413988"/>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Output -Response Agent</a:t>
            </a:r>
          </a:p>
        </p:txBody>
      </p:sp>
      <p:sp>
        <p:nvSpPr>
          <p:cNvPr id="47" name="Rectangle: Rounded Corners 46">
            <a:extLst>
              <a:ext uri="{FF2B5EF4-FFF2-40B4-BE49-F238E27FC236}">
                <a16:creationId xmlns:a16="http://schemas.microsoft.com/office/drawing/2014/main" id="{287F45F6-9BA7-A471-739B-84913D177EBD}"/>
              </a:ext>
            </a:extLst>
          </p:cNvPr>
          <p:cNvSpPr/>
          <p:nvPr/>
        </p:nvSpPr>
        <p:spPr>
          <a:xfrm>
            <a:off x="5653103" y="1800980"/>
            <a:ext cx="665018"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RAG Agent</a:t>
            </a:r>
          </a:p>
        </p:txBody>
      </p:sp>
      <p:sp>
        <p:nvSpPr>
          <p:cNvPr id="48" name="Rectangle: Rounded Corners 47">
            <a:extLst>
              <a:ext uri="{FF2B5EF4-FFF2-40B4-BE49-F238E27FC236}">
                <a16:creationId xmlns:a16="http://schemas.microsoft.com/office/drawing/2014/main" id="{831CC402-3CF0-7F4E-B00B-09F9BB764415}"/>
              </a:ext>
            </a:extLst>
          </p:cNvPr>
          <p:cNvSpPr/>
          <p:nvPr/>
        </p:nvSpPr>
        <p:spPr>
          <a:xfrm>
            <a:off x="5458290" y="2424392"/>
            <a:ext cx="82296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a:ea typeface="+mn-ea"/>
                <a:cs typeface="+mn-cs"/>
              </a:rPr>
              <a:t>Governance Agent</a:t>
            </a:r>
          </a:p>
        </p:txBody>
      </p:sp>
      <p:sp>
        <p:nvSpPr>
          <p:cNvPr id="49" name="Rectangle: Rounded Corners 48">
            <a:extLst>
              <a:ext uri="{FF2B5EF4-FFF2-40B4-BE49-F238E27FC236}">
                <a16:creationId xmlns:a16="http://schemas.microsoft.com/office/drawing/2014/main" id="{9F4EE16F-09C0-F1E2-6DB5-ED928FDBB31A}"/>
              </a:ext>
            </a:extLst>
          </p:cNvPr>
          <p:cNvSpPr/>
          <p:nvPr/>
        </p:nvSpPr>
        <p:spPr>
          <a:xfrm>
            <a:off x="8867028" y="2409902"/>
            <a:ext cx="64008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AR/AP Fin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50" name="Rectangle: Rounded Corners 49">
            <a:extLst>
              <a:ext uri="{FF2B5EF4-FFF2-40B4-BE49-F238E27FC236}">
                <a16:creationId xmlns:a16="http://schemas.microsoft.com/office/drawing/2014/main" id="{D1D2C7C5-094D-5C16-DACD-1624E7253506}"/>
              </a:ext>
            </a:extLst>
          </p:cNvPr>
          <p:cNvSpPr/>
          <p:nvPr/>
        </p:nvSpPr>
        <p:spPr>
          <a:xfrm>
            <a:off x="9584641" y="1780420"/>
            <a:ext cx="82296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Underwriter Agent</a:t>
            </a:r>
          </a:p>
        </p:txBody>
      </p:sp>
      <p:sp>
        <p:nvSpPr>
          <p:cNvPr id="51" name="Rectangle: Rounded Corners 50">
            <a:extLst>
              <a:ext uri="{FF2B5EF4-FFF2-40B4-BE49-F238E27FC236}">
                <a16:creationId xmlns:a16="http://schemas.microsoft.com/office/drawing/2014/main" id="{85FC8B25-0788-C9CC-140A-DCE03A7C707B}"/>
              </a:ext>
            </a:extLst>
          </p:cNvPr>
          <p:cNvSpPr/>
          <p:nvPr/>
        </p:nvSpPr>
        <p:spPr>
          <a:xfrm>
            <a:off x="9626130" y="2396125"/>
            <a:ext cx="731520" cy="457200"/>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Insurance Policy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mn-cs"/>
              </a:rPr>
              <a:t>Agent</a:t>
            </a:r>
          </a:p>
        </p:txBody>
      </p:sp>
      <p:sp>
        <p:nvSpPr>
          <p:cNvPr id="52" name="Rectangle: Rounded Corners 51">
            <a:extLst>
              <a:ext uri="{FF2B5EF4-FFF2-40B4-BE49-F238E27FC236}">
                <a16:creationId xmlns:a16="http://schemas.microsoft.com/office/drawing/2014/main" id="{B863884E-91F3-C104-DC17-1623CE562D71}"/>
              </a:ext>
            </a:extLst>
          </p:cNvPr>
          <p:cNvSpPr/>
          <p:nvPr/>
        </p:nvSpPr>
        <p:spPr>
          <a:xfrm>
            <a:off x="5199561" y="3583146"/>
            <a:ext cx="82296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Guardrail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Controls</a:t>
            </a:r>
          </a:p>
        </p:txBody>
      </p:sp>
      <p:sp>
        <p:nvSpPr>
          <p:cNvPr id="53" name="Rectangle: Rounded Corners 52">
            <a:extLst>
              <a:ext uri="{FF2B5EF4-FFF2-40B4-BE49-F238E27FC236}">
                <a16:creationId xmlns:a16="http://schemas.microsoft.com/office/drawing/2014/main" id="{81305BD4-C23A-78E1-C8B0-50A1C6905A77}"/>
              </a:ext>
            </a:extLst>
          </p:cNvPr>
          <p:cNvSpPr/>
          <p:nvPr/>
        </p:nvSpPr>
        <p:spPr>
          <a:xfrm>
            <a:off x="5088247" y="4156970"/>
            <a:ext cx="91440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Logging &amp; Exceptions</a:t>
            </a:r>
          </a:p>
        </p:txBody>
      </p:sp>
      <p:sp>
        <p:nvSpPr>
          <p:cNvPr id="54" name="Rectangle: Rounded Corners 53">
            <a:extLst>
              <a:ext uri="{FF2B5EF4-FFF2-40B4-BE49-F238E27FC236}">
                <a16:creationId xmlns:a16="http://schemas.microsoft.com/office/drawing/2014/main" id="{06EC2789-2AE5-06B7-7598-D2B34CA3503A}"/>
              </a:ext>
            </a:extLst>
          </p:cNvPr>
          <p:cNvSpPr/>
          <p:nvPr/>
        </p:nvSpPr>
        <p:spPr>
          <a:xfrm>
            <a:off x="7040442" y="4142600"/>
            <a:ext cx="914400" cy="47797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Function Calling</a:t>
            </a:r>
          </a:p>
        </p:txBody>
      </p:sp>
      <p:sp>
        <p:nvSpPr>
          <p:cNvPr id="55" name="Rectangle: Rounded Corners 54">
            <a:extLst>
              <a:ext uri="{FF2B5EF4-FFF2-40B4-BE49-F238E27FC236}">
                <a16:creationId xmlns:a16="http://schemas.microsoft.com/office/drawing/2014/main" id="{F60CDCDA-D443-E4C2-7C52-8D81345F1645}"/>
              </a:ext>
            </a:extLst>
          </p:cNvPr>
          <p:cNvSpPr/>
          <p:nvPr/>
        </p:nvSpPr>
        <p:spPr>
          <a:xfrm>
            <a:off x="2116144" y="4874132"/>
            <a:ext cx="8638090" cy="731520"/>
          </a:xfrm>
          <a:prstGeom prst="roundRect">
            <a:avLst/>
          </a:prstGeom>
          <a:solidFill>
            <a:schemeClr val="accent2">
              <a:lumMod val="20000"/>
              <a:lumOff val="80000"/>
            </a:schemeClr>
          </a:solidFill>
          <a:ln w="19050" cap="flat" cmpd="sng" algn="ctr">
            <a:noFill/>
            <a:prstDash val="solid"/>
            <a:miter lim="800000"/>
          </a:ln>
          <a:effectLst>
            <a:outerShdw blurRad="50800" dist="38100" dir="2700000" algn="tl" rotWithShape="0">
              <a:prstClr val="black">
                <a:alpha val="40000"/>
              </a:prstClr>
            </a:outerShdw>
          </a:effectLst>
        </p:spPr>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2F78C4"/>
                </a:solidFill>
                <a:effectLst/>
                <a:uLnTx/>
                <a:uFillTx/>
                <a:latin typeface="Arial" panose="020B0604020202020204"/>
                <a:ea typeface="+mn-ea"/>
                <a:cs typeface="+mn-cs"/>
              </a:rPr>
              <a:t>Connectors, Integrations &amp; Middleware</a:t>
            </a:r>
          </a:p>
        </p:txBody>
      </p:sp>
      <p:sp>
        <p:nvSpPr>
          <p:cNvPr id="56" name="Rectangle: Rounded Corners 55">
            <a:extLst>
              <a:ext uri="{FF2B5EF4-FFF2-40B4-BE49-F238E27FC236}">
                <a16:creationId xmlns:a16="http://schemas.microsoft.com/office/drawing/2014/main" id="{1188FB98-F7F5-AD29-D9CB-2E0E4194CCEF}"/>
              </a:ext>
            </a:extLst>
          </p:cNvPr>
          <p:cNvSpPr/>
          <p:nvPr/>
        </p:nvSpPr>
        <p:spPr>
          <a:xfrm>
            <a:off x="2211724" y="5156915"/>
            <a:ext cx="155448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Database Connectors</a:t>
            </a:r>
          </a:p>
        </p:txBody>
      </p:sp>
      <p:sp>
        <p:nvSpPr>
          <p:cNvPr id="57" name="Rectangle: Rounded Corners 56">
            <a:extLst>
              <a:ext uri="{FF2B5EF4-FFF2-40B4-BE49-F238E27FC236}">
                <a16:creationId xmlns:a16="http://schemas.microsoft.com/office/drawing/2014/main" id="{F0CA682F-32E9-AB83-4ED6-F10538E6CF1D}"/>
              </a:ext>
            </a:extLst>
          </p:cNvPr>
          <p:cNvSpPr/>
          <p:nvPr/>
        </p:nvSpPr>
        <p:spPr>
          <a:xfrm>
            <a:off x="5010158" y="5175880"/>
            <a:ext cx="137160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Queues / Pub-Sub</a:t>
            </a:r>
          </a:p>
        </p:txBody>
      </p:sp>
      <p:sp>
        <p:nvSpPr>
          <p:cNvPr id="59" name="Rectangle: Rounded Corners 58">
            <a:extLst>
              <a:ext uri="{FF2B5EF4-FFF2-40B4-BE49-F238E27FC236}">
                <a16:creationId xmlns:a16="http://schemas.microsoft.com/office/drawing/2014/main" id="{61885005-55F5-FDE3-46C0-B6ED72C15734}"/>
              </a:ext>
            </a:extLst>
          </p:cNvPr>
          <p:cNvSpPr/>
          <p:nvPr/>
        </p:nvSpPr>
        <p:spPr>
          <a:xfrm>
            <a:off x="3839541" y="5172250"/>
            <a:ext cx="109728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Object Stores</a:t>
            </a:r>
          </a:p>
        </p:txBody>
      </p:sp>
      <p:sp>
        <p:nvSpPr>
          <p:cNvPr id="60" name="Rectangle: Rounded Corners 59">
            <a:extLst>
              <a:ext uri="{FF2B5EF4-FFF2-40B4-BE49-F238E27FC236}">
                <a16:creationId xmlns:a16="http://schemas.microsoft.com/office/drawing/2014/main" id="{366813A6-462C-5B80-77C5-44287FC1F163}"/>
              </a:ext>
            </a:extLst>
          </p:cNvPr>
          <p:cNvSpPr/>
          <p:nvPr/>
        </p:nvSpPr>
        <p:spPr>
          <a:xfrm>
            <a:off x="6465870" y="5172250"/>
            <a:ext cx="155448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Identity &amp; Security Connectors</a:t>
            </a:r>
          </a:p>
        </p:txBody>
      </p:sp>
      <p:sp>
        <p:nvSpPr>
          <p:cNvPr id="61" name="Rectangle: Rounded Corners 60">
            <a:extLst>
              <a:ext uri="{FF2B5EF4-FFF2-40B4-BE49-F238E27FC236}">
                <a16:creationId xmlns:a16="http://schemas.microsoft.com/office/drawing/2014/main" id="{0DE142DE-576E-5ED8-5F1A-D636814A7355}"/>
              </a:ext>
            </a:extLst>
          </p:cNvPr>
          <p:cNvSpPr/>
          <p:nvPr/>
        </p:nvSpPr>
        <p:spPr>
          <a:xfrm>
            <a:off x="8104462" y="5172250"/>
            <a:ext cx="109728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ERP 3</a:t>
            </a:r>
            <a:r>
              <a:rPr kumimoji="0" lang="en-US" sz="1000" b="1" i="0" u="none" strike="noStrike" kern="0" cap="none" spc="0" normalizeH="0" baseline="30000" noProof="0">
                <a:ln>
                  <a:noFill/>
                </a:ln>
                <a:solidFill>
                  <a:srgbClr val="FFFFFF"/>
                </a:solidFill>
                <a:effectLst/>
                <a:uLnTx/>
                <a:uFillTx/>
                <a:latin typeface="Arial" panose="020B0604020202020204"/>
                <a:ea typeface="+mn-ea"/>
                <a:cs typeface="+mn-cs"/>
              </a:rPr>
              <a:t>rd</a:t>
            </a: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 Party Connectors</a:t>
            </a:r>
          </a:p>
        </p:txBody>
      </p:sp>
      <p:sp>
        <p:nvSpPr>
          <p:cNvPr id="62" name="Rectangle: Rounded Corners 61">
            <a:extLst>
              <a:ext uri="{FF2B5EF4-FFF2-40B4-BE49-F238E27FC236}">
                <a16:creationId xmlns:a16="http://schemas.microsoft.com/office/drawing/2014/main" id="{B70B1433-4A2D-D274-3F2D-40BB97A80A26}"/>
              </a:ext>
            </a:extLst>
          </p:cNvPr>
          <p:cNvSpPr/>
          <p:nvPr/>
        </p:nvSpPr>
        <p:spPr>
          <a:xfrm>
            <a:off x="9275772" y="5157443"/>
            <a:ext cx="1188720" cy="351381"/>
          </a:xfrm>
          <a:prstGeom prst="roundRect">
            <a:avLst/>
          </a:prstGeom>
          <a:solidFill>
            <a:schemeClr val="accent3"/>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panose="020B0604020202020204"/>
                <a:ea typeface="+mn-ea"/>
                <a:cs typeface="+mn-cs"/>
              </a:rPr>
              <a:t>API Gateway, Mgmt.</a:t>
            </a:r>
          </a:p>
        </p:txBody>
      </p:sp>
    </p:spTree>
    <p:extLst>
      <p:ext uri="{BB962C8B-B14F-4D97-AF65-F5344CB8AC3E}">
        <p14:creationId xmlns:p14="http://schemas.microsoft.com/office/powerpoint/2010/main" val="334426573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4EC35F-EA18-488B-EFB8-B21DF38CE7A8}"/>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543020AD-1184-BC76-D032-7AAE57B9C0B7}"/>
              </a:ext>
            </a:extLst>
          </p:cNvPr>
          <p:cNvSpPr>
            <a:spLocks noGrp="1"/>
          </p:cNvSpPr>
          <p:nvPr>
            <p:ph type="title"/>
          </p:nvPr>
        </p:nvSpPr>
        <p:spPr/>
        <p:txBody>
          <a:bodyPr/>
          <a:lstStyle/>
          <a:p>
            <a:r>
              <a:rPr lang="en-US"/>
              <a:t>Generative AI @ Enterprise - Logical Building Blocks</a:t>
            </a:r>
          </a:p>
        </p:txBody>
      </p:sp>
      <p:sp>
        <p:nvSpPr>
          <p:cNvPr id="5" name="Rounded Rectangle 21">
            <a:extLst>
              <a:ext uri="{FF2B5EF4-FFF2-40B4-BE49-F238E27FC236}">
                <a16:creationId xmlns:a16="http://schemas.microsoft.com/office/drawing/2014/main" id="{1A7E13B6-F06D-32B4-97A3-DFA04E7FFCA1}"/>
              </a:ext>
            </a:extLst>
          </p:cNvPr>
          <p:cNvSpPr/>
          <p:nvPr/>
        </p:nvSpPr>
        <p:spPr>
          <a:xfrm>
            <a:off x="1375589" y="2811320"/>
            <a:ext cx="2614311" cy="1828535"/>
          </a:xfrm>
          <a:prstGeom prst="roundRect">
            <a:avLst>
              <a:gd name="adj" fmla="val 5556"/>
            </a:avLst>
          </a:prstGeom>
          <a:solidFill>
            <a:schemeClr val="accent4">
              <a:lumMod val="20000"/>
              <a:lumOff val="80000"/>
            </a:schemeClr>
          </a:solidFill>
          <a:ln w="6350" cap="flat" cmpd="sng" algn="ctr">
            <a:solidFill>
              <a:schemeClr val="accent1"/>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Arial"/>
              </a:rPr>
              <a:t>Data Engineering &amp;</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Arial"/>
              </a:rPr>
              <a:t>Enterprise Knowledge Base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0" cap="none" spc="0" normalizeH="0" baseline="0" noProof="0">
                <a:ln>
                  <a:noFill/>
                </a:ln>
                <a:solidFill>
                  <a:srgbClr val="000048"/>
                </a:solidFill>
                <a:effectLst/>
                <a:uLnTx/>
                <a:uFillTx/>
                <a:latin typeface="Arial" panose="020B0604020202020204"/>
                <a:ea typeface="+mn-ea"/>
                <a:cs typeface="Arial"/>
              </a:rPr>
              <a:t>(Lake / Warehouse / </a:t>
            </a:r>
            <a:r>
              <a:rPr kumimoji="0" lang="en-US" sz="1100" b="0" i="0" u="none" strike="noStrike" kern="0" cap="none" spc="0" normalizeH="0" baseline="0" noProof="0" err="1">
                <a:ln>
                  <a:noFill/>
                </a:ln>
                <a:solidFill>
                  <a:srgbClr val="000048"/>
                </a:solidFill>
                <a:effectLst/>
                <a:uLnTx/>
                <a:uFillTx/>
                <a:latin typeface="Arial" panose="020B0604020202020204"/>
                <a:ea typeface="+mn-ea"/>
                <a:cs typeface="Arial"/>
              </a:rPr>
              <a:t>VectorDB</a:t>
            </a:r>
            <a:r>
              <a:rPr kumimoji="0" lang="en-US" sz="1100" b="0" i="0" u="none" strike="noStrike" kern="0" cap="none" spc="0" normalizeH="0" baseline="0" noProof="0">
                <a:ln>
                  <a:noFill/>
                </a:ln>
                <a:solidFill>
                  <a:srgbClr val="000048"/>
                </a:solidFill>
                <a:effectLst/>
                <a:uLnTx/>
                <a:uFillTx/>
                <a:latin typeface="Arial" panose="020B0604020202020204"/>
                <a:ea typeface="+mn-ea"/>
                <a:cs typeface="Arial"/>
              </a:rPr>
              <a:t>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0" cap="none" spc="0" normalizeH="0" baseline="0" noProof="0">
                <a:ln>
                  <a:noFill/>
                </a:ln>
                <a:solidFill>
                  <a:srgbClr val="000048"/>
                </a:solidFill>
                <a:effectLst/>
                <a:uLnTx/>
                <a:uFillTx/>
                <a:latin typeface="Arial" panose="020B0604020202020204"/>
                <a:ea typeface="+mn-ea"/>
                <a:cs typeface="Arial"/>
              </a:rPr>
              <a:t>Document DB / Knowledge Graph)</a:t>
            </a:r>
          </a:p>
        </p:txBody>
      </p:sp>
      <p:sp>
        <p:nvSpPr>
          <p:cNvPr id="6" name="Rounded Rectangle 21">
            <a:extLst>
              <a:ext uri="{FF2B5EF4-FFF2-40B4-BE49-F238E27FC236}">
                <a16:creationId xmlns:a16="http://schemas.microsoft.com/office/drawing/2014/main" id="{D80CAC29-61D6-609E-3312-DFFAAC43AC1D}"/>
              </a:ext>
            </a:extLst>
          </p:cNvPr>
          <p:cNvSpPr/>
          <p:nvPr/>
        </p:nvSpPr>
        <p:spPr>
          <a:xfrm>
            <a:off x="4115033" y="2811320"/>
            <a:ext cx="2788522" cy="1828535"/>
          </a:xfrm>
          <a:prstGeom prst="roundRect">
            <a:avLst>
              <a:gd name="adj" fmla="val 5556"/>
            </a:avLst>
          </a:prstGeom>
          <a:solidFill>
            <a:schemeClr val="accent5">
              <a:lumMod val="40000"/>
              <a:lumOff val="6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2E308E"/>
                </a:solidFill>
                <a:effectLst/>
                <a:uLnTx/>
                <a:uFillTx/>
                <a:latin typeface="Arial" panose="020B0604020202020204"/>
                <a:ea typeface="+mn-ea"/>
                <a:cs typeface="+mn-cs"/>
              </a:rPr>
              <a:t>Frameworks</a:t>
            </a:r>
          </a:p>
        </p:txBody>
      </p:sp>
      <p:sp>
        <p:nvSpPr>
          <p:cNvPr id="7" name="Rounded Rectangle 21">
            <a:extLst>
              <a:ext uri="{FF2B5EF4-FFF2-40B4-BE49-F238E27FC236}">
                <a16:creationId xmlns:a16="http://schemas.microsoft.com/office/drawing/2014/main" id="{EE8B4262-F090-AFB8-84DC-299FABBB4D94}"/>
              </a:ext>
            </a:extLst>
          </p:cNvPr>
          <p:cNvSpPr/>
          <p:nvPr/>
        </p:nvSpPr>
        <p:spPr>
          <a:xfrm>
            <a:off x="1375589" y="5967758"/>
            <a:ext cx="8887968" cy="281645"/>
          </a:xfrm>
          <a:prstGeom prst="roundRect">
            <a:avLst>
              <a:gd name="adj" fmla="val 5556"/>
            </a:avLst>
          </a:prstGeom>
          <a:solidFill>
            <a:schemeClr val="accent1">
              <a:lumMod val="20000"/>
              <a:lumOff val="80000"/>
            </a:schemeClr>
          </a:solidFill>
          <a:ln w="3175" cap="flat" cmpd="sng" algn="ctr">
            <a:solidFill>
              <a:schemeClr val="accent1"/>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mn-cs"/>
              </a:rPr>
              <a:t>Enterprise Infrastructure &amp; Security</a:t>
            </a:r>
          </a:p>
        </p:txBody>
      </p:sp>
      <p:sp>
        <p:nvSpPr>
          <p:cNvPr id="8" name="Rounded Rectangle 21">
            <a:extLst>
              <a:ext uri="{FF2B5EF4-FFF2-40B4-BE49-F238E27FC236}">
                <a16:creationId xmlns:a16="http://schemas.microsoft.com/office/drawing/2014/main" id="{CCB28FCE-95F8-2A31-DFD7-D1A01EDDF4D3}"/>
              </a:ext>
            </a:extLst>
          </p:cNvPr>
          <p:cNvSpPr/>
          <p:nvPr/>
        </p:nvSpPr>
        <p:spPr>
          <a:xfrm>
            <a:off x="7028686" y="2811320"/>
            <a:ext cx="2653683" cy="1828535"/>
          </a:xfrm>
          <a:prstGeom prst="roundRect">
            <a:avLst>
              <a:gd name="adj" fmla="val 5556"/>
            </a:avLst>
          </a:prstGeom>
          <a:solidFill>
            <a:schemeClr val="accent2"/>
          </a:solidFill>
          <a:ln w="3175"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panose="020B0604020202020204"/>
                <a:ea typeface="+mn-ea"/>
                <a:cs typeface="+mn-cs"/>
              </a:rPr>
              <a:t>AI &amp; Gen AI Models &amp; Services</a:t>
            </a:r>
          </a:p>
        </p:txBody>
      </p:sp>
      <p:sp>
        <p:nvSpPr>
          <p:cNvPr id="9" name="Rounded Rectangle 21">
            <a:extLst>
              <a:ext uri="{FF2B5EF4-FFF2-40B4-BE49-F238E27FC236}">
                <a16:creationId xmlns:a16="http://schemas.microsoft.com/office/drawing/2014/main" id="{7859D9D6-DB92-0A92-197B-B82256683EB8}"/>
              </a:ext>
            </a:extLst>
          </p:cNvPr>
          <p:cNvSpPr/>
          <p:nvPr/>
        </p:nvSpPr>
        <p:spPr>
          <a:xfrm>
            <a:off x="10372198" y="818849"/>
            <a:ext cx="450744" cy="5488128"/>
          </a:xfrm>
          <a:prstGeom prst="roundRect">
            <a:avLst/>
          </a:prstGeom>
          <a:solidFill>
            <a:schemeClr val="tx1"/>
          </a:solidFill>
          <a:ln w="12700" cap="flat" cmpd="sng" algn="ctr">
            <a:solidFill>
              <a:schemeClr val="accent1"/>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Responsible AI</a:t>
            </a:r>
          </a:p>
        </p:txBody>
      </p:sp>
      <p:sp>
        <p:nvSpPr>
          <p:cNvPr id="10" name="Rounded Rectangle 21">
            <a:extLst>
              <a:ext uri="{FF2B5EF4-FFF2-40B4-BE49-F238E27FC236}">
                <a16:creationId xmlns:a16="http://schemas.microsoft.com/office/drawing/2014/main" id="{CC863F65-14B2-14B2-2376-C1334567D6A9}"/>
              </a:ext>
            </a:extLst>
          </p:cNvPr>
          <p:cNvSpPr/>
          <p:nvPr/>
        </p:nvSpPr>
        <p:spPr>
          <a:xfrm>
            <a:off x="1376367" y="1253636"/>
            <a:ext cx="8306002" cy="378416"/>
          </a:xfrm>
          <a:prstGeom prst="roundRect">
            <a:avLst>
              <a:gd name="adj" fmla="val 5556"/>
            </a:avLst>
          </a:prstGeom>
          <a:solidFill>
            <a:schemeClr val="accent3"/>
          </a:solidFill>
          <a:ln w="3175"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Biz Apps (Web/Mobile Apps, BI, Built in GenAI Apps, Conversational AI)</a:t>
            </a:r>
          </a:p>
        </p:txBody>
      </p:sp>
      <p:sp>
        <p:nvSpPr>
          <p:cNvPr id="11" name="Rounded Rectangle 21">
            <a:extLst>
              <a:ext uri="{FF2B5EF4-FFF2-40B4-BE49-F238E27FC236}">
                <a16:creationId xmlns:a16="http://schemas.microsoft.com/office/drawing/2014/main" id="{D2CD2AB7-60D6-BB11-FE2B-2AA1B683CC5D}"/>
              </a:ext>
            </a:extLst>
          </p:cNvPr>
          <p:cNvSpPr/>
          <p:nvPr/>
        </p:nvSpPr>
        <p:spPr>
          <a:xfrm>
            <a:off x="9807503" y="815635"/>
            <a:ext cx="410304" cy="3824220"/>
          </a:xfrm>
          <a:prstGeom prst="roundRect">
            <a:avLst/>
          </a:prstGeom>
          <a:solidFill>
            <a:srgbClr val="FFFFFF">
              <a:lumMod val="85000"/>
            </a:srgbClr>
          </a:solidFill>
          <a:ln w="12700" cap="flat" cmpd="sng" algn="ctr">
            <a:solidFill>
              <a:srgbClr val="000000"/>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mn-cs"/>
              </a:rPr>
              <a:t>Productivity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mn-cs"/>
              </a:rPr>
              <a:t>(Co-Pilots etc.)</a:t>
            </a:r>
          </a:p>
        </p:txBody>
      </p:sp>
      <p:sp>
        <p:nvSpPr>
          <p:cNvPr id="12" name="Rounded Rectangle 21">
            <a:extLst>
              <a:ext uri="{FF2B5EF4-FFF2-40B4-BE49-F238E27FC236}">
                <a16:creationId xmlns:a16="http://schemas.microsoft.com/office/drawing/2014/main" id="{0C58204C-E549-53BB-745B-E4B93D2D8065}"/>
              </a:ext>
            </a:extLst>
          </p:cNvPr>
          <p:cNvSpPr/>
          <p:nvPr/>
        </p:nvSpPr>
        <p:spPr>
          <a:xfrm>
            <a:off x="1375589" y="5590961"/>
            <a:ext cx="8887968" cy="281645"/>
          </a:xfrm>
          <a:prstGeom prst="roundRect">
            <a:avLst>
              <a:gd name="adj" fmla="val 5556"/>
            </a:avLst>
          </a:prstGeom>
          <a:solidFill>
            <a:schemeClr val="accent1">
              <a:lumMod val="20000"/>
              <a:lumOff val="80000"/>
            </a:schemeClr>
          </a:solidFill>
          <a:ln w="3175" cap="flat" cmpd="sng" algn="ctr">
            <a:solidFill>
              <a:schemeClr val="accent1"/>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mn-cs"/>
              </a:rPr>
              <a:t>DevSecOps, DataOps</a:t>
            </a:r>
          </a:p>
        </p:txBody>
      </p:sp>
      <p:sp>
        <p:nvSpPr>
          <p:cNvPr id="13" name="Rounded Rectangle 21">
            <a:extLst>
              <a:ext uri="{FF2B5EF4-FFF2-40B4-BE49-F238E27FC236}">
                <a16:creationId xmlns:a16="http://schemas.microsoft.com/office/drawing/2014/main" id="{A578B2DB-47C9-6C11-095D-3909529902FE}"/>
              </a:ext>
            </a:extLst>
          </p:cNvPr>
          <p:cNvSpPr/>
          <p:nvPr/>
        </p:nvSpPr>
        <p:spPr>
          <a:xfrm>
            <a:off x="1375589" y="5214164"/>
            <a:ext cx="8887968" cy="281645"/>
          </a:xfrm>
          <a:prstGeom prst="roundRect">
            <a:avLst>
              <a:gd name="adj" fmla="val 5556"/>
            </a:avLst>
          </a:prstGeom>
          <a:solidFill>
            <a:schemeClr val="accent1">
              <a:lumMod val="20000"/>
              <a:lumOff val="80000"/>
            </a:schemeClr>
          </a:solidFill>
          <a:ln w="3175" cap="flat" cmpd="sng" algn="ctr">
            <a:solidFill>
              <a:schemeClr val="accent1"/>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48"/>
                </a:solidFill>
                <a:effectLst/>
                <a:uLnTx/>
                <a:uFillTx/>
                <a:latin typeface="Arial" panose="020B0604020202020204"/>
                <a:ea typeface="+mn-ea"/>
                <a:cs typeface="+mn-cs"/>
              </a:rPr>
              <a:t>MLOps</a:t>
            </a:r>
          </a:p>
        </p:txBody>
      </p:sp>
      <p:sp>
        <p:nvSpPr>
          <p:cNvPr id="14" name="Rounded Rectangle 21">
            <a:extLst>
              <a:ext uri="{FF2B5EF4-FFF2-40B4-BE49-F238E27FC236}">
                <a16:creationId xmlns:a16="http://schemas.microsoft.com/office/drawing/2014/main" id="{6C1C5B0F-FDF9-9C3E-866D-11DE279E2435}"/>
              </a:ext>
            </a:extLst>
          </p:cNvPr>
          <p:cNvSpPr/>
          <p:nvPr/>
        </p:nvSpPr>
        <p:spPr>
          <a:xfrm>
            <a:off x="10904139" y="815635"/>
            <a:ext cx="450744" cy="5491565"/>
          </a:xfrm>
          <a:prstGeom prst="roundRect">
            <a:avLst/>
          </a:prstGeom>
          <a:solidFill>
            <a:schemeClr val="accent5">
              <a:lumMod val="75000"/>
            </a:schemeClr>
          </a:solidFill>
          <a:ln w="3175" cap="flat" cmpd="sng" algn="ctr">
            <a:solidFill>
              <a:srgbClr val="92BBE6"/>
            </a:solidFill>
            <a:prstDash val="solid"/>
            <a:miter lim="800000"/>
          </a:ln>
          <a:effectLst/>
        </p:spPr>
        <p:txBody>
          <a:bodyPr vert="vert270" lIns="0" tIns="288000" rIns="0" bIns="0"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       Operating Model</a:t>
            </a:r>
          </a:p>
        </p:txBody>
      </p:sp>
      <p:sp>
        <p:nvSpPr>
          <p:cNvPr id="15" name="Rounded Rectangle 21">
            <a:extLst>
              <a:ext uri="{FF2B5EF4-FFF2-40B4-BE49-F238E27FC236}">
                <a16:creationId xmlns:a16="http://schemas.microsoft.com/office/drawing/2014/main" id="{523517E2-E89A-E400-B0A0-CBDD9F1B8D56}"/>
              </a:ext>
            </a:extLst>
          </p:cNvPr>
          <p:cNvSpPr/>
          <p:nvPr/>
        </p:nvSpPr>
        <p:spPr>
          <a:xfrm>
            <a:off x="1376367" y="2180397"/>
            <a:ext cx="8306002" cy="577219"/>
          </a:xfrm>
          <a:prstGeom prst="roundRect">
            <a:avLst>
              <a:gd name="adj" fmla="val 5556"/>
            </a:avLst>
          </a:prstGeom>
          <a:solidFill>
            <a:schemeClr val="accent3"/>
          </a:solidFill>
          <a:ln w="3175" cap="flat" cmpd="sng" algn="ctr">
            <a:solidFill>
              <a:srgbClr val="00000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                                   API Management**</a:t>
            </a:r>
          </a:p>
        </p:txBody>
      </p:sp>
      <p:sp>
        <p:nvSpPr>
          <p:cNvPr id="16" name="Rounded Rectangle 21">
            <a:extLst>
              <a:ext uri="{FF2B5EF4-FFF2-40B4-BE49-F238E27FC236}">
                <a16:creationId xmlns:a16="http://schemas.microsoft.com/office/drawing/2014/main" id="{A91106ED-B5D8-87E6-FAE9-ACD1F29C84BB}"/>
              </a:ext>
            </a:extLst>
          </p:cNvPr>
          <p:cNvSpPr/>
          <p:nvPr/>
        </p:nvSpPr>
        <p:spPr>
          <a:xfrm>
            <a:off x="1375589" y="4717623"/>
            <a:ext cx="8887968" cy="392417"/>
          </a:xfrm>
          <a:prstGeom prst="roundRect">
            <a:avLst>
              <a:gd name="adj" fmla="val 5556"/>
            </a:avLst>
          </a:prstGeom>
          <a:solidFill>
            <a:schemeClr val="accent1">
              <a:lumMod val="20000"/>
              <a:lumOff val="80000"/>
            </a:schemeClr>
          </a:solidFill>
          <a:ln w="3175" cap="flat" cmpd="sng" algn="ctr">
            <a:solidFill>
              <a:schemeClr val="accent1"/>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Gen AIOps : LLMOps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48"/>
                </a:solidFill>
                <a:effectLst/>
                <a:uLnTx/>
                <a:uFillTx/>
                <a:latin typeface="Arial" panose="020B0604020202020204"/>
                <a:ea typeface="+mn-ea"/>
                <a:cs typeface="+mn-cs"/>
              </a:rPr>
              <a:t>Experiments: Evaluation : Testing: Deployment :  Observability : Monitoring : Logging: Guardrails : Continuous Improvement</a:t>
            </a:r>
            <a:endParaRPr kumimoji="0" lang="en-US" sz="1100" b="0" i="0" u="none" strike="noStrike" kern="0" cap="none" spc="0" normalizeH="0" baseline="0" noProof="0">
              <a:ln>
                <a:noFill/>
              </a:ln>
              <a:solidFill>
                <a:srgbClr val="000048"/>
              </a:solidFill>
              <a:effectLst/>
              <a:uLnTx/>
              <a:uFillTx/>
              <a:latin typeface="Arial" panose="020B0604020202020204"/>
              <a:ea typeface="+mn-ea"/>
              <a:cs typeface="Arial"/>
            </a:endParaRPr>
          </a:p>
        </p:txBody>
      </p:sp>
      <p:sp>
        <p:nvSpPr>
          <p:cNvPr id="17" name="Rounded Rectangle 21">
            <a:extLst>
              <a:ext uri="{FF2B5EF4-FFF2-40B4-BE49-F238E27FC236}">
                <a16:creationId xmlns:a16="http://schemas.microsoft.com/office/drawing/2014/main" id="{BF026F9D-3000-C936-7F7B-81E50FA48C5A}"/>
              </a:ext>
            </a:extLst>
          </p:cNvPr>
          <p:cNvSpPr/>
          <p:nvPr/>
        </p:nvSpPr>
        <p:spPr>
          <a:xfrm>
            <a:off x="837117" y="815635"/>
            <a:ext cx="472157" cy="5488290"/>
          </a:xfrm>
          <a:prstGeom prst="roundRect">
            <a:avLst/>
          </a:prstGeom>
          <a:solidFill>
            <a:srgbClr val="97999B"/>
          </a:solidFill>
          <a:ln w="3175" cap="flat" cmpd="sng" algn="ctr">
            <a:solidFill>
              <a:schemeClr val="bg1">
                <a:lumMod val="75000"/>
              </a:schemeClr>
            </a:solidFill>
            <a:prstDash val="solid"/>
            <a:miter lim="800000"/>
          </a:ln>
          <a:effectLst/>
        </p:spPr>
        <p:txBody>
          <a:bodyPr vert="vert270" lIns="0" tIns="288000" rIns="0" bIns="0"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Enterprise Subsystems (SAP, Salesforce, ServiceNow etc.)</a:t>
            </a:r>
          </a:p>
        </p:txBody>
      </p:sp>
      <p:sp>
        <p:nvSpPr>
          <p:cNvPr id="18" name="Rectangle: Top Corners Rounded 17">
            <a:extLst>
              <a:ext uri="{FF2B5EF4-FFF2-40B4-BE49-F238E27FC236}">
                <a16:creationId xmlns:a16="http://schemas.microsoft.com/office/drawing/2014/main" id="{AE481D20-BC88-970C-6B4F-54E31D575B8B}"/>
              </a:ext>
            </a:extLst>
          </p:cNvPr>
          <p:cNvSpPr/>
          <p:nvPr/>
        </p:nvSpPr>
        <p:spPr>
          <a:xfrm>
            <a:off x="1376367" y="822522"/>
            <a:ext cx="8306002" cy="381506"/>
          </a:xfrm>
          <a:prstGeom prst="round2SameRect">
            <a:avLst>
              <a:gd name="adj1" fmla="val 24788"/>
              <a:gd name="adj2" fmla="val 0"/>
            </a:avLst>
          </a:prstGeom>
          <a:solidFill>
            <a:schemeClr val="accent1"/>
          </a:solidFill>
          <a:ln w="1270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a:ln>
                  <a:noFill/>
                </a:ln>
                <a:solidFill>
                  <a:srgbClr val="FFFFFF"/>
                </a:solidFill>
                <a:effectLst/>
                <a:uLnTx/>
                <a:uFillTx/>
                <a:latin typeface="Arial" panose="020B0604020202020204"/>
                <a:ea typeface="+mn-ea"/>
                <a:cs typeface="+mn-cs"/>
              </a:rPr>
              <a:t>User Persona</a:t>
            </a:r>
          </a:p>
        </p:txBody>
      </p:sp>
      <p:sp>
        <p:nvSpPr>
          <p:cNvPr id="19" name="Rectangle: Rounded Corners 205">
            <a:extLst>
              <a:ext uri="{FF2B5EF4-FFF2-40B4-BE49-F238E27FC236}">
                <a16:creationId xmlns:a16="http://schemas.microsoft.com/office/drawing/2014/main" id="{ABAF3346-51B6-A01F-B62A-03D652722E9A}"/>
              </a:ext>
            </a:extLst>
          </p:cNvPr>
          <p:cNvSpPr/>
          <p:nvPr/>
        </p:nvSpPr>
        <p:spPr>
          <a:xfrm>
            <a:off x="4915881" y="2276696"/>
            <a:ext cx="4395530" cy="376796"/>
          </a:xfrm>
          <a:prstGeom prst="roundRect">
            <a:avLst>
              <a:gd name="adj" fmla="val 0"/>
            </a:avLst>
          </a:prstGeom>
          <a:solidFill>
            <a:srgbClr val="2F78C4"/>
          </a:solidFill>
          <a:ln w="3175"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AI Gateway</a:t>
            </a:r>
            <a:endParaRPr kumimoji="0" lang="en-US" sz="800" b="1"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9E8CA40F-A384-4FFD-C8A9-66F7D73FB456}"/>
              </a:ext>
            </a:extLst>
          </p:cNvPr>
          <p:cNvSpPr/>
          <p:nvPr/>
        </p:nvSpPr>
        <p:spPr>
          <a:xfrm>
            <a:off x="4972630" y="2331894"/>
            <a:ext cx="887395" cy="266400"/>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000048"/>
                </a:solidFill>
                <a:effectLst/>
                <a:uLnTx/>
                <a:uFillTx/>
                <a:latin typeface="Arial" panose="020B0604020202020204"/>
                <a:ea typeface="+mn-ea"/>
                <a:cs typeface="+mn-cs"/>
              </a:rPr>
              <a:t>Content Filter</a:t>
            </a:r>
          </a:p>
        </p:txBody>
      </p:sp>
      <p:sp>
        <p:nvSpPr>
          <p:cNvPr id="21" name="Rectangle 20">
            <a:extLst>
              <a:ext uri="{FF2B5EF4-FFF2-40B4-BE49-F238E27FC236}">
                <a16:creationId xmlns:a16="http://schemas.microsoft.com/office/drawing/2014/main" id="{F46CD155-6A9E-4984-7FD4-456CB901DD7C}"/>
              </a:ext>
            </a:extLst>
          </p:cNvPr>
          <p:cNvSpPr/>
          <p:nvPr/>
        </p:nvSpPr>
        <p:spPr>
          <a:xfrm>
            <a:off x="5902303" y="2331894"/>
            <a:ext cx="782107" cy="266400"/>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000048"/>
                </a:solidFill>
                <a:effectLst/>
                <a:uLnTx/>
                <a:uFillTx/>
                <a:latin typeface="Arial" panose="020B0604020202020204"/>
                <a:ea typeface="+mn-ea"/>
                <a:cs typeface="+mn-cs"/>
              </a:rPr>
              <a:t>Data Obfuscation</a:t>
            </a:r>
          </a:p>
        </p:txBody>
      </p:sp>
      <p:sp>
        <p:nvSpPr>
          <p:cNvPr id="22" name="Rectangle 21">
            <a:extLst>
              <a:ext uri="{FF2B5EF4-FFF2-40B4-BE49-F238E27FC236}">
                <a16:creationId xmlns:a16="http://schemas.microsoft.com/office/drawing/2014/main" id="{CC500C3B-3E7D-7586-D8DD-35280D1F210A}"/>
              </a:ext>
            </a:extLst>
          </p:cNvPr>
          <p:cNvSpPr/>
          <p:nvPr/>
        </p:nvSpPr>
        <p:spPr>
          <a:xfrm>
            <a:off x="7532538" y="2331894"/>
            <a:ext cx="887395" cy="266400"/>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000048"/>
                </a:solidFill>
                <a:effectLst/>
                <a:uLnTx/>
                <a:uFillTx/>
                <a:latin typeface="Arial" panose="020B0604020202020204"/>
                <a:ea typeface="+mn-ea"/>
                <a:cs typeface="+mn-cs"/>
              </a:rPr>
              <a:t>Prompt Injection Protection</a:t>
            </a:r>
          </a:p>
        </p:txBody>
      </p:sp>
      <p:sp>
        <p:nvSpPr>
          <p:cNvPr id="23" name="Rectangle 22">
            <a:extLst>
              <a:ext uri="{FF2B5EF4-FFF2-40B4-BE49-F238E27FC236}">
                <a16:creationId xmlns:a16="http://schemas.microsoft.com/office/drawing/2014/main" id="{7B2A57FF-4604-C75B-7417-EDA2B9D64F17}"/>
              </a:ext>
            </a:extLst>
          </p:cNvPr>
          <p:cNvSpPr/>
          <p:nvPr/>
        </p:nvSpPr>
        <p:spPr>
          <a:xfrm>
            <a:off x="8462211" y="2331894"/>
            <a:ext cx="782107" cy="266400"/>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a:ln>
                  <a:noFill/>
                </a:ln>
                <a:solidFill>
                  <a:srgbClr val="000048"/>
                </a:solidFill>
                <a:effectLst/>
                <a:uLnTx/>
                <a:uFillTx/>
                <a:latin typeface="Arial" panose="020B0604020202020204"/>
                <a:ea typeface="+mn-ea"/>
                <a:cs typeface="+mn-cs"/>
              </a:rPr>
              <a:t>Observability</a:t>
            </a:r>
          </a:p>
        </p:txBody>
      </p:sp>
      <p:sp>
        <p:nvSpPr>
          <p:cNvPr id="24" name="Rounded Rectangle 16">
            <a:extLst>
              <a:ext uri="{FF2B5EF4-FFF2-40B4-BE49-F238E27FC236}">
                <a16:creationId xmlns:a16="http://schemas.microsoft.com/office/drawing/2014/main" id="{37457348-1687-0983-7ACB-09D90CF07D23}"/>
              </a:ext>
            </a:extLst>
          </p:cNvPr>
          <p:cNvSpPr/>
          <p:nvPr/>
        </p:nvSpPr>
        <p:spPr>
          <a:xfrm>
            <a:off x="4192879" y="3343636"/>
            <a:ext cx="1244599" cy="1013300"/>
          </a:xfrm>
          <a:prstGeom prst="roundRect">
            <a:avLst>
              <a:gd name="adj" fmla="val 0"/>
            </a:avLst>
          </a:prstGeom>
          <a:solidFill>
            <a:schemeClr val="accent5">
              <a:lumMod val="20000"/>
              <a:lumOff val="80000"/>
            </a:schemeClr>
          </a:solidFill>
          <a:ln w="12700" cap="flat" cmpd="sng" algn="ctr">
            <a:solidFill>
              <a:srgbClr val="92BBE6"/>
            </a:solidFill>
            <a:prstDash val="solid"/>
            <a:miter lim="800000"/>
          </a:ln>
          <a:effectLst/>
        </p:spPr>
        <p:txBody>
          <a:bodyPr lIns="0" tIns="274320" rIns="0" bIns="0" rtlCol="0" anchor="ct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Model Registration &amp; Deployment</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Containerization</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Health Monitoring</a:t>
            </a:r>
          </a:p>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en-US" sz="900" b="0" i="0" u="none" strike="noStrike" kern="0" cap="none" spc="0" normalizeH="0" baseline="0" noProof="0">
              <a:ln>
                <a:noFill/>
              </a:ln>
              <a:solidFill>
                <a:srgbClr val="2E308E"/>
              </a:solidFill>
              <a:effectLst/>
              <a:uLnTx/>
              <a:uFillTx/>
              <a:latin typeface="Arial" panose="020B0604020202020204"/>
              <a:ea typeface="+mn-ea"/>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en-US" sz="900" b="0" i="0" u="none" strike="noStrike" kern="0" cap="none" spc="0" normalizeH="0" baseline="0" noProof="0">
              <a:ln>
                <a:noFill/>
              </a:ln>
              <a:solidFill>
                <a:srgbClr val="2E308E"/>
              </a:solidFill>
              <a:effectLst/>
              <a:uLnTx/>
              <a:uFillTx/>
              <a:latin typeface="Arial" panose="020B0604020202020204"/>
              <a:ea typeface="+mn-ea"/>
              <a:cs typeface="+mn-cs"/>
            </a:endParaRPr>
          </a:p>
        </p:txBody>
      </p:sp>
      <p:sp>
        <p:nvSpPr>
          <p:cNvPr id="25" name="Rounded Rectangle 16">
            <a:extLst>
              <a:ext uri="{FF2B5EF4-FFF2-40B4-BE49-F238E27FC236}">
                <a16:creationId xmlns:a16="http://schemas.microsoft.com/office/drawing/2014/main" id="{6C7B317F-0825-80DB-57F0-65F223E83434}"/>
              </a:ext>
            </a:extLst>
          </p:cNvPr>
          <p:cNvSpPr/>
          <p:nvPr/>
        </p:nvSpPr>
        <p:spPr>
          <a:xfrm>
            <a:off x="5508571" y="3348832"/>
            <a:ext cx="1330479" cy="1008104"/>
          </a:xfrm>
          <a:prstGeom prst="roundRect">
            <a:avLst>
              <a:gd name="adj" fmla="val 0"/>
            </a:avLst>
          </a:prstGeom>
          <a:solidFill>
            <a:schemeClr val="accent5">
              <a:lumMod val="20000"/>
              <a:lumOff val="80000"/>
            </a:schemeClr>
          </a:solidFill>
          <a:ln w="12700" cap="flat" cmpd="sng" algn="ctr">
            <a:solidFill>
              <a:srgbClr val="92BBE6"/>
            </a:solidFill>
            <a:prstDash val="solid"/>
            <a:miter lim="800000"/>
          </a:ln>
          <a:effectLst/>
        </p:spPr>
        <p:txBody>
          <a:bodyPr lIns="0" tIns="274320" rIns="0" bIns="0" rtlCol="0" anchor="ct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Orchestration</a:t>
            </a:r>
            <a:endParaRPr kumimoji="0" lang="en-US" sz="900" b="0" i="0" u="none" strike="noStrike" kern="0" cap="none" spc="0" normalizeH="0" baseline="0" noProof="0">
              <a:ln>
                <a:noFill/>
              </a:ln>
              <a:solidFill>
                <a:srgbClr val="2E308E"/>
              </a:solidFill>
              <a:effectLst/>
              <a:uLnTx/>
              <a:uFillTx/>
              <a:latin typeface="Arial" panose="020B0604020202020204"/>
              <a:ea typeface="+mn-ea"/>
              <a:cs typeface="Arial"/>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Chunking &amp; Vectorization</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err="1">
                <a:ln>
                  <a:noFill/>
                </a:ln>
                <a:solidFill>
                  <a:srgbClr val="2E308E"/>
                </a:solidFill>
                <a:effectLst/>
                <a:uLnTx/>
                <a:uFillTx/>
                <a:latin typeface="Arial" panose="020B0604020202020204"/>
                <a:ea typeface="+mn-ea"/>
                <a:cs typeface="+mn-cs"/>
              </a:rPr>
              <a:t>VectorDB</a:t>
            </a: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 Evaluation</a:t>
            </a:r>
            <a:endParaRPr kumimoji="0" lang="en-US" sz="900" b="0" i="0" u="none" strike="noStrike" kern="0" cap="none" spc="0" normalizeH="0" baseline="0" noProof="0">
              <a:ln>
                <a:noFill/>
              </a:ln>
              <a:solidFill>
                <a:srgbClr val="2E308E"/>
              </a:solidFill>
              <a:effectLst/>
              <a:uLnTx/>
              <a:uFillTx/>
              <a:latin typeface="Arial" panose="020B0604020202020204"/>
              <a:ea typeface="+mn-ea"/>
              <a:cs typeface="Arial" panose="020B0604020202020204"/>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RAG Validation</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a:ln>
                  <a:noFill/>
                </a:ln>
                <a:solidFill>
                  <a:srgbClr val="2E308E"/>
                </a:solidFill>
                <a:effectLst/>
                <a:uLnTx/>
                <a:uFillTx/>
                <a:latin typeface="Arial" panose="020B0604020202020204"/>
                <a:ea typeface="+mn-ea"/>
                <a:cs typeface="+mn-cs"/>
              </a:rPr>
              <a:t>Agent Frameworks</a:t>
            </a:r>
            <a:endParaRPr kumimoji="0" lang="en-US" sz="900" b="0" i="0" u="none" strike="noStrike" kern="0" cap="none" spc="0" normalizeH="0" baseline="0" noProof="0">
              <a:ln>
                <a:noFill/>
              </a:ln>
              <a:solidFill>
                <a:srgbClr val="2E308E"/>
              </a:solidFill>
              <a:effectLst/>
              <a:uLnTx/>
              <a:uFillTx/>
              <a:latin typeface="Arial" panose="020B0604020202020204"/>
              <a:ea typeface="+mn-ea"/>
              <a:cs typeface="Arial"/>
            </a:endParaRPr>
          </a:p>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en-US" sz="900" b="0" i="0" u="none" strike="noStrike" kern="0" cap="none" spc="0" normalizeH="0" baseline="0" noProof="0">
              <a:ln>
                <a:noFill/>
              </a:ln>
              <a:solidFill>
                <a:srgbClr val="2E308E"/>
              </a:solidFill>
              <a:effectLst/>
              <a:uLnTx/>
              <a:uFillTx/>
              <a:latin typeface="Arial" panose="020B0604020202020204"/>
              <a:ea typeface="+mn-ea"/>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en-US" sz="900" b="0" i="0" u="none" strike="noStrike" kern="0" cap="none" spc="0" normalizeH="0" baseline="0" noProof="0">
              <a:ln>
                <a:noFill/>
              </a:ln>
              <a:solidFill>
                <a:srgbClr val="2E308E"/>
              </a:solidFill>
              <a:effectLst/>
              <a:uLnTx/>
              <a:uFillTx/>
              <a:latin typeface="Arial" panose="020B0604020202020204"/>
              <a:ea typeface="+mn-ea"/>
              <a:cs typeface="+mn-cs"/>
            </a:endParaRPr>
          </a:p>
        </p:txBody>
      </p:sp>
      <p:sp>
        <p:nvSpPr>
          <p:cNvPr id="26" name="Rounded Rectangle 19">
            <a:extLst>
              <a:ext uri="{FF2B5EF4-FFF2-40B4-BE49-F238E27FC236}">
                <a16:creationId xmlns:a16="http://schemas.microsoft.com/office/drawing/2014/main" id="{0C9C0708-29FD-A207-8D57-AC120D10E3BD}"/>
              </a:ext>
            </a:extLst>
          </p:cNvPr>
          <p:cNvSpPr/>
          <p:nvPr/>
        </p:nvSpPr>
        <p:spPr>
          <a:xfrm rot="16200000">
            <a:off x="8473165" y="3420695"/>
            <a:ext cx="851513" cy="355978"/>
          </a:xfrm>
          <a:prstGeom prst="roundRect">
            <a:avLst>
              <a:gd name="adj" fmla="val 0"/>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latin typeface="Arial" panose="020B0604020202020204"/>
                <a:ea typeface="+mn-ea"/>
                <a:cs typeface="+mn-cs"/>
              </a:rPr>
              <a:t>First Party LLMs</a:t>
            </a:r>
          </a:p>
        </p:txBody>
      </p:sp>
      <p:sp>
        <p:nvSpPr>
          <p:cNvPr id="27" name="Rounded Rectangle 45">
            <a:extLst>
              <a:ext uri="{FF2B5EF4-FFF2-40B4-BE49-F238E27FC236}">
                <a16:creationId xmlns:a16="http://schemas.microsoft.com/office/drawing/2014/main" id="{73CC578C-50EB-622B-97C3-17A25CF5D159}"/>
              </a:ext>
            </a:extLst>
          </p:cNvPr>
          <p:cNvSpPr/>
          <p:nvPr/>
        </p:nvSpPr>
        <p:spPr>
          <a:xfrm rot="16200000">
            <a:off x="7947322" y="3422539"/>
            <a:ext cx="851513" cy="352292"/>
          </a:xfrm>
          <a:prstGeom prst="roundRect">
            <a:avLst>
              <a:gd name="adj" fmla="val 0"/>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latin typeface="Arial" panose="020B0604020202020204"/>
                <a:ea typeface="+mn-ea"/>
                <a:cs typeface="+mn-cs"/>
              </a:rPr>
              <a:t>Open-Source LLMs</a:t>
            </a:r>
          </a:p>
        </p:txBody>
      </p:sp>
      <p:sp>
        <p:nvSpPr>
          <p:cNvPr id="28" name="Rounded Rectangle 46">
            <a:extLst>
              <a:ext uri="{FF2B5EF4-FFF2-40B4-BE49-F238E27FC236}">
                <a16:creationId xmlns:a16="http://schemas.microsoft.com/office/drawing/2014/main" id="{FF444F30-BB42-8B94-C1FD-746FBF497417}"/>
              </a:ext>
            </a:extLst>
          </p:cNvPr>
          <p:cNvSpPr/>
          <p:nvPr/>
        </p:nvSpPr>
        <p:spPr>
          <a:xfrm>
            <a:off x="8181239" y="4188805"/>
            <a:ext cx="1406930" cy="317200"/>
          </a:xfrm>
          <a:prstGeom prst="roundRect">
            <a:avLst>
              <a:gd name="adj" fmla="val 0"/>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4A4A4A"/>
                </a:solidFill>
                <a:effectLst/>
                <a:uLnTx/>
                <a:uFillTx/>
                <a:latin typeface="Arial" panose="020B0604020202020204"/>
                <a:ea typeface="+mn-ea"/>
                <a:cs typeface="+mn-cs"/>
              </a:rPr>
              <a:t>AI &amp; ML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4A4A4A"/>
                </a:solidFill>
                <a:effectLst/>
                <a:uLnTx/>
                <a:uFillTx/>
                <a:latin typeface="Arial" panose="020B0604020202020204"/>
                <a:ea typeface="+mn-ea"/>
                <a:cs typeface="+mn-cs"/>
              </a:rPr>
              <a:t>Services</a:t>
            </a:r>
          </a:p>
        </p:txBody>
      </p:sp>
      <p:sp>
        <p:nvSpPr>
          <p:cNvPr id="29" name="Rounded Rectangle 45">
            <a:extLst>
              <a:ext uri="{FF2B5EF4-FFF2-40B4-BE49-F238E27FC236}">
                <a16:creationId xmlns:a16="http://schemas.microsoft.com/office/drawing/2014/main" id="{56979002-207C-0345-6107-1F139E0581CA}"/>
              </a:ext>
            </a:extLst>
          </p:cNvPr>
          <p:cNvSpPr/>
          <p:nvPr/>
        </p:nvSpPr>
        <p:spPr>
          <a:xfrm rot="16200000">
            <a:off x="8991285" y="3410031"/>
            <a:ext cx="851514" cy="355978"/>
          </a:xfrm>
          <a:prstGeom prst="roundRect">
            <a:avLst>
              <a:gd name="adj" fmla="val 0"/>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48"/>
                </a:solidFill>
                <a:effectLst/>
                <a:uLnTx/>
                <a:uFillTx/>
                <a:latin typeface="Arial" panose="020B0604020202020204"/>
                <a:ea typeface="+mn-ea"/>
                <a:cs typeface="+mn-cs"/>
              </a:rPr>
              <a:t>Embedding Models</a:t>
            </a:r>
          </a:p>
        </p:txBody>
      </p:sp>
      <p:sp>
        <p:nvSpPr>
          <p:cNvPr id="30" name="Rounded Rectangle 21">
            <a:extLst>
              <a:ext uri="{FF2B5EF4-FFF2-40B4-BE49-F238E27FC236}">
                <a16:creationId xmlns:a16="http://schemas.microsoft.com/office/drawing/2014/main" id="{84955742-7AFA-D9B3-3EB8-FB741A02FEEB}"/>
              </a:ext>
            </a:extLst>
          </p:cNvPr>
          <p:cNvSpPr/>
          <p:nvPr/>
        </p:nvSpPr>
        <p:spPr>
          <a:xfrm>
            <a:off x="7103237" y="3594631"/>
            <a:ext cx="980292" cy="899342"/>
          </a:xfrm>
          <a:prstGeom prst="roundRect">
            <a:avLst>
              <a:gd name="adj" fmla="val 0"/>
            </a:avLst>
          </a:prstGeom>
          <a:solidFill>
            <a:schemeClr val="bg2">
              <a:lumMod val="95000"/>
            </a:schemeClr>
          </a:solidFill>
          <a:ln w="3175"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mn-ea"/>
                <a:cs typeface="+mn-cs"/>
              </a:rPr>
              <a:t>Adapt</a:t>
            </a:r>
            <a:r>
              <a:rPr kumimoji="0" lang="en-US" sz="1200" b="1" i="0" u="none" strike="noStrike" kern="0" cap="none" spc="0" normalizeH="0" baseline="0" noProof="0">
                <a:ln>
                  <a:noFill/>
                </a:ln>
                <a:solidFill>
                  <a:srgbClr val="000048"/>
                </a:solidFill>
                <a:effectLst/>
                <a:uLnTx/>
                <a:uFillTx/>
                <a:latin typeface="Arial" panose="020B0604020202020204"/>
                <a:ea typeface="+mn-ea"/>
                <a:cs typeface="+mn-cs"/>
              </a:rPr>
              <a:t> </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700" b="0" i="0" u="none" strike="noStrike" kern="0" cap="none" spc="0" normalizeH="0" baseline="0" noProof="0">
                <a:ln>
                  <a:noFill/>
                </a:ln>
                <a:solidFill>
                  <a:srgbClr val="000048"/>
                </a:solidFill>
                <a:effectLst/>
                <a:uLnTx/>
                <a:uFillTx/>
                <a:latin typeface="Arial" panose="020B0604020202020204"/>
                <a:ea typeface="+mn-ea"/>
                <a:cs typeface="+mn-cs"/>
              </a:rPr>
              <a:t>Prompt Eng.</a:t>
            </a:r>
            <a:endParaRPr kumimoji="0" lang="en-US" sz="700" b="0" i="0" u="none" strike="noStrike" kern="0" cap="none" spc="0" normalizeH="0" baseline="0" noProof="0">
              <a:ln>
                <a:noFill/>
              </a:ln>
              <a:solidFill>
                <a:srgbClr val="000048"/>
              </a:solidFill>
              <a:effectLst/>
              <a:uLnTx/>
              <a:uFillTx/>
              <a:latin typeface="Arial" panose="020B0604020202020204"/>
              <a:ea typeface="+mn-ea"/>
              <a:cs typeface="Arial"/>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700" b="0" i="0" u="none" strike="noStrike" kern="0" cap="none" spc="0" normalizeH="0" baseline="0" noProof="0">
                <a:ln>
                  <a:noFill/>
                </a:ln>
                <a:solidFill>
                  <a:srgbClr val="000048"/>
                </a:solidFill>
                <a:effectLst/>
                <a:uLnTx/>
                <a:uFillTx/>
                <a:latin typeface="Arial" panose="020B0604020202020204"/>
                <a:ea typeface="+mn-ea"/>
                <a:cs typeface="+mn-cs"/>
              </a:rPr>
              <a:t>RAG</a:t>
            </a:r>
            <a:endParaRPr kumimoji="0" lang="en-US" sz="700" b="0" i="0" u="none" strike="noStrike" kern="0" cap="none" spc="0" normalizeH="0" baseline="0" noProof="0">
              <a:ln>
                <a:noFill/>
              </a:ln>
              <a:solidFill>
                <a:srgbClr val="000048"/>
              </a:solidFill>
              <a:effectLst/>
              <a:uLnTx/>
              <a:uFillTx/>
              <a:latin typeface="Arial" panose="020B0604020202020204"/>
              <a:ea typeface="+mn-ea"/>
              <a:cs typeface="Arial"/>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700" b="0" i="0" u="none" strike="noStrike" kern="0" cap="none" spc="0" normalizeH="0" baseline="0" noProof="0">
                <a:ln>
                  <a:noFill/>
                </a:ln>
                <a:solidFill>
                  <a:srgbClr val="000048"/>
                </a:solidFill>
                <a:effectLst/>
                <a:uLnTx/>
                <a:uFillTx/>
                <a:latin typeface="Arial" panose="020B0604020202020204"/>
                <a:ea typeface="+mn-ea"/>
                <a:cs typeface="+mn-cs"/>
              </a:rPr>
              <a:t>Fine Tuning</a:t>
            </a: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700" b="0" i="0" u="none" strike="noStrike" kern="0" cap="none" spc="0" normalizeH="0" baseline="0" noProof="0">
                <a:ln>
                  <a:noFill/>
                </a:ln>
                <a:solidFill>
                  <a:srgbClr val="000048"/>
                </a:solidFill>
                <a:effectLst/>
                <a:uLnTx/>
                <a:uFillTx/>
                <a:latin typeface="Arial" panose="020B0604020202020204"/>
                <a:ea typeface="+mn-ea"/>
                <a:cs typeface="+mn-cs"/>
              </a:rPr>
              <a:t>Contd Pretraining</a:t>
            </a:r>
            <a:endParaRPr kumimoji="0" lang="en-US" sz="700" b="0" i="0" u="none" strike="noStrike" kern="0" cap="none" spc="0" normalizeH="0" baseline="0" noProof="0">
              <a:ln>
                <a:noFill/>
              </a:ln>
              <a:solidFill>
                <a:srgbClr val="000048"/>
              </a:solidFill>
              <a:effectLst/>
              <a:uLnTx/>
              <a:uFillTx/>
              <a:latin typeface="Arial" panose="020B0604020202020204"/>
              <a:ea typeface="+mn-ea"/>
              <a:cs typeface="Arial"/>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700" b="0" i="0" u="none" strike="noStrike" kern="0" cap="none" spc="0" normalizeH="0" baseline="0" noProof="0">
                <a:ln>
                  <a:noFill/>
                </a:ln>
                <a:solidFill>
                  <a:srgbClr val="000048"/>
                </a:solidFill>
                <a:effectLst/>
                <a:uLnTx/>
                <a:uFillTx/>
                <a:latin typeface="Arial" panose="020B0604020202020204"/>
                <a:ea typeface="+mn-ea"/>
                <a:cs typeface="+mn-cs"/>
              </a:rPr>
              <a:t>RLHF: RLAIF</a:t>
            </a:r>
          </a:p>
        </p:txBody>
      </p:sp>
      <p:sp>
        <p:nvSpPr>
          <p:cNvPr id="31" name="Rounded Rectangle 21">
            <a:extLst>
              <a:ext uri="{FF2B5EF4-FFF2-40B4-BE49-F238E27FC236}">
                <a16:creationId xmlns:a16="http://schemas.microsoft.com/office/drawing/2014/main" id="{7BA0E0E1-0BB6-44C2-2510-0563E3A6250C}"/>
              </a:ext>
            </a:extLst>
          </p:cNvPr>
          <p:cNvSpPr/>
          <p:nvPr/>
        </p:nvSpPr>
        <p:spPr>
          <a:xfrm>
            <a:off x="7092888" y="3172514"/>
            <a:ext cx="980292" cy="351134"/>
          </a:xfrm>
          <a:prstGeom prst="roundRect">
            <a:avLst>
              <a:gd name="adj" fmla="val 0"/>
            </a:avLst>
          </a:prstGeom>
          <a:solidFill>
            <a:schemeClr val="bg2">
              <a:lumMod val="95000"/>
            </a:schemeClr>
          </a:solidFill>
          <a:ln w="3175"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mn-ea"/>
                <a:cs typeface="+mn-cs"/>
              </a:rPr>
              <a:t>Hallucination Check</a:t>
            </a:r>
            <a:endParaRPr kumimoji="0" lang="en-US" sz="700" b="0"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32" name="Rounded Rectangle 21">
            <a:extLst>
              <a:ext uri="{FF2B5EF4-FFF2-40B4-BE49-F238E27FC236}">
                <a16:creationId xmlns:a16="http://schemas.microsoft.com/office/drawing/2014/main" id="{10F1224F-6CAD-1ACF-C774-C4C5CBE9D897}"/>
              </a:ext>
            </a:extLst>
          </p:cNvPr>
          <p:cNvSpPr/>
          <p:nvPr/>
        </p:nvSpPr>
        <p:spPr>
          <a:xfrm>
            <a:off x="1375589" y="1682674"/>
            <a:ext cx="8306002" cy="442038"/>
          </a:xfrm>
          <a:prstGeom prst="roundRect">
            <a:avLst>
              <a:gd name="adj" fmla="val 5556"/>
            </a:avLst>
          </a:prstGeom>
          <a:solidFill>
            <a:srgbClr val="00B050"/>
          </a:solidFill>
          <a:ln w="3175" cap="flat" cmpd="sng" algn="ctr">
            <a:solidFill>
              <a:srgbClr val="000000"/>
            </a:solid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mn-cs"/>
              </a:rPr>
              <a:t>      AI Agents</a:t>
            </a:r>
          </a:p>
        </p:txBody>
      </p:sp>
      <p:sp>
        <p:nvSpPr>
          <p:cNvPr id="33" name="Rectangle 32">
            <a:extLst>
              <a:ext uri="{FF2B5EF4-FFF2-40B4-BE49-F238E27FC236}">
                <a16:creationId xmlns:a16="http://schemas.microsoft.com/office/drawing/2014/main" id="{8C9F6506-8D4C-7376-EE9D-9A833E39EC6B}"/>
              </a:ext>
            </a:extLst>
          </p:cNvPr>
          <p:cNvSpPr/>
          <p:nvPr/>
        </p:nvSpPr>
        <p:spPr>
          <a:xfrm>
            <a:off x="2782629" y="1749623"/>
            <a:ext cx="1860564" cy="314618"/>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A4A4A"/>
                </a:solidFill>
                <a:effectLst/>
                <a:uLnTx/>
                <a:uFillTx/>
                <a:latin typeface="Arial" panose="020B0604020202020204"/>
                <a:ea typeface="+mn-ea"/>
                <a:cs typeface="+mn-cs"/>
              </a:rPr>
              <a:t>Agents Hub </a:t>
            </a:r>
            <a:r>
              <a:rPr kumimoji="0" lang="en-US" sz="900" b="0" i="0" u="none" strike="noStrike" kern="0" cap="none" spc="0" normalizeH="0" baseline="0" noProof="0">
                <a:ln>
                  <a:noFill/>
                </a:ln>
                <a:solidFill>
                  <a:srgbClr val="4A4A4A"/>
                </a:solidFill>
                <a:effectLst/>
                <a:uLnTx/>
                <a:uFillTx/>
                <a:latin typeface="Arial" panose="020B0604020202020204"/>
                <a:ea typeface="+mn-ea"/>
                <a:cs typeface="+mn-cs"/>
              </a:rPr>
              <a:t>(Foundational)</a:t>
            </a:r>
          </a:p>
        </p:txBody>
      </p:sp>
      <p:sp>
        <p:nvSpPr>
          <p:cNvPr id="34" name="Rectangle 33">
            <a:extLst>
              <a:ext uri="{FF2B5EF4-FFF2-40B4-BE49-F238E27FC236}">
                <a16:creationId xmlns:a16="http://schemas.microsoft.com/office/drawing/2014/main" id="{BEF85AC1-F8BA-B41B-432A-4318DA1C5C49}"/>
              </a:ext>
            </a:extLst>
          </p:cNvPr>
          <p:cNvSpPr/>
          <p:nvPr/>
        </p:nvSpPr>
        <p:spPr>
          <a:xfrm>
            <a:off x="4829032" y="1758057"/>
            <a:ext cx="2537860" cy="306184"/>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A4A4A"/>
                </a:solidFill>
                <a:effectLst/>
                <a:uLnTx/>
                <a:uFillTx/>
                <a:latin typeface="Arial" panose="020B0604020202020204"/>
                <a:ea typeface="+mn-ea"/>
                <a:cs typeface="+mn-cs"/>
              </a:rPr>
              <a:t>Agents Hub </a:t>
            </a:r>
            <a:r>
              <a:rPr kumimoji="0" lang="en-US" sz="900" b="0" i="0" u="none" strike="noStrike" kern="0" cap="none" spc="0" normalizeH="0" baseline="0" noProof="0">
                <a:ln>
                  <a:noFill/>
                </a:ln>
                <a:solidFill>
                  <a:srgbClr val="4A4A4A"/>
                </a:solidFill>
                <a:effectLst/>
                <a:uLnTx/>
                <a:uFillTx/>
                <a:latin typeface="Arial" panose="020B0604020202020204"/>
                <a:ea typeface="+mn-ea"/>
                <a:cs typeface="+mn-cs"/>
              </a:rPr>
              <a:t>(Domain/Use Case Specific)</a:t>
            </a:r>
          </a:p>
        </p:txBody>
      </p:sp>
      <p:sp>
        <p:nvSpPr>
          <p:cNvPr id="35" name="Rectangle 34">
            <a:extLst>
              <a:ext uri="{FF2B5EF4-FFF2-40B4-BE49-F238E27FC236}">
                <a16:creationId xmlns:a16="http://schemas.microsoft.com/office/drawing/2014/main" id="{730A71EC-4550-BDA0-8EA7-9982E625BDA9}"/>
              </a:ext>
            </a:extLst>
          </p:cNvPr>
          <p:cNvSpPr/>
          <p:nvPr/>
        </p:nvSpPr>
        <p:spPr>
          <a:xfrm>
            <a:off x="7532537" y="1753706"/>
            <a:ext cx="1995441" cy="302601"/>
          </a:xfrm>
          <a:prstGeom prst="rect">
            <a:avLst/>
          </a:prstGeom>
          <a:solidFill>
            <a:schemeClr val="bg2">
              <a:lumMod val="95000"/>
            </a:schemeClr>
          </a:solidFill>
          <a:ln w="12700" cap="flat" cmpd="sng" algn="ctr">
            <a:solidFill>
              <a:schemeClr val="tx2"/>
            </a:solid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4A4A4A"/>
                </a:solidFill>
                <a:effectLst/>
                <a:uLnTx/>
                <a:uFillTx/>
                <a:latin typeface="Arial" panose="020B0604020202020204"/>
                <a:ea typeface="+mn-ea"/>
                <a:cs typeface="+mn-cs"/>
              </a:rPr>
              <a:t>Agents Kernel</a:t>
            </a:r>
          </a:p>
        </p:txBody>
      </p:sp>
    </p:spTree>
    <p:extLst>
      <p:ext uri="{BB962C8B-B14F-4D97-AF65-F5344CB8AC3E}">
        <p14:creationId xmlns:p14="http://schemas.microsoft.com/office/powerpoint/2010/main" val="101597548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8F6099-9BDE-4DD8-BB4A-F2280D37095E}"/>
              </a:ext>
            </a:extLst>
          </p:cNvPr>
          <p:cNvSpPr>
            <a:spLocks noGrp="1"/>
          </p:cNvSpPr>
          <p:nvPr>
            <p:ph type="sldNum" sz="quarter" idx="12"/>
          </p:nvPr>
        </p:nvSpPr>
        <p:spPr/>
        <p:txBody>
          <a:bodyPr/>
          <a:lstStyle/>
          <a:p>
            <a:pPr marL="0" marR="0" lvl="0" indent="0" algn="r" defTabSz="609570" rtl="0" eaLnBrk="1" fontAlgn="auto" latinLnBrk="0" hangingPunct="1">
              <a:lnSpc>
                <a:spcPct val="100000"/>
              </a:lnSpc>
              <a:spcBef>
                <a:spcPts val="0"/>
              </a:spcBef>
              <a:spcAft>
                <a:spcPts val="0"/>
              </a:spcAft>
              <a:buClrTx/>
              <a:buSzTx/>
              <a:buFontTx/>
              <a:buNone/>
              <a:tabLst/>
              <a:defRPr/>
            </a:pPr>
            <a:fld id="{B32AB80A-78BA-6B42-BA0D-B44ACF890F5A}" type="slidenum">
              <a:rPr kumimoji="0" lang="en-US" sz="1400" b="0" i="0" u="none" strike="noStrike" kern="1200" cap="none" spc="0" normalizeH="0" baseline="0" noProof="0">
                <a:ln>
                  <a:noFill/>
                </a:ln>
                <a:solidFill>
                  <a:prstClr val="white"/>
                </a:solidFill>
                <a:effectLst/>
                <a:uLnTx/>
                <a:uFillTx/>
                <a:latin typeface="Arial"/>
                <a:ea typeface="+mn-ea"/>
                <a:cs typeface="+mn-cs"/>
              </a:rPr>
              <a:pPr marL="0" marR="0" lvl="0" indent="0" algn="r" defTabSz="60957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prstClr val="white"/>
              </a:solidFill>
              <a:effectLst/>
              <a:uLnTx/>
              <a:uFillTx/>
              <a:latin typeface="Arial"/>
              <a:ea typeface="+mn-ea"/>
              <a:cs typeface="+mn-cs"/>
            </a:endParaRPr>
          </a:p>
        </p:txBody>
      </p:sp>
      <p:sp>
        <p:nvSpPr>
          <p:cNvPr id="3" name="Title 2">
            <a:extLst>
              <a:ext uri="{FF2B5EF4-FFF2-40B4-BE49-F238E27FC236}">
                <a16:creationId xmlns:a16="http://schemas.microsoft.com/office/drawing/2014/main" id="{11EFE73E-B19A-4E4C-86C8-AB8DB2AF5A72}"/>
              </a:ext>
            </a:extLst>
          </p:cNvPr>
          <p:cNvSpPr>
            <a:spLocks noGrp="1"/>
          </p:cNvSpPr>
          <p:nvPr>
            <p:ph type="title"/>
          </p:nvPr>
        </p:nvSpPr>
        <p:spPr>
          <a:xfrm>
            <a:off x="229820" y="436831"/>
            <a:ext cx="10808209" cy="307777"/>
          </a:xfrm>
        </p:spPr>
        <p:txBody>
          <a:bodyPr/>
          <a:lstStyle/>
          <a:p>
            <a:r>
              <a:rPr lang="en-IN"/>
              <a:t>Future </a:t>
            </a:r>
            <a:r>
              <a:rPr lang="en-IN" err="1"/>
              <a:t>GenAI</a:t>
            </a:r>
            <a:r>
              <a:rPr lang="en-IN"/>
              <a:t> Agentic Platform Architecture</a:t>
            </a:r>
          </a:p>
        </p:txBody>
      </p:sp>
      <p:sp>
        <p:nvSpPr>
          <p:cNvPr id="5" name="Rounded Rectangle 73">
            <a:extLst>
              <a:ext uri="{FF2B5EF4-FFF2-40B4-BE49-F238E27FC236}">
                <a16:creationId xmlns:a16="http://schemas.microsoft.com/office/drawing/2014/main" id="{FE2652DB-1494-45D4-8F46-9287742A2DFF}"/>
              </a:ext>
            </a:extLst>
          </p:cNvPr>
          <p:cNvSpPr/>
          <p:nvPr/>
        </p:nvSpPr>
        <p:spPr>
          <a:xfrm>
            <a:off x="211153" y="1214927"/>
            <a:ext cx="1125143" cy="482856"/>
          </a:xfrm>
          <a:prstGeom prst="roundRect">
            <a:avLst>
              <a:gd name="adj" fmla="val 0"/>
            </a:avLst>
          </a:prstGeom>
          <a:solidFill>
            <a:srgbClr val="2C67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Personas / Actors</a:t>
            </a:r>
          </a:p>
        </p:txBody>
      </p:sp>
      <p:sp>
        <p:nvSpPr>
          <p:cNvPr id="6" name="Rounded Rectangle 82">
            <a:extLst>
              <a:ext uri="{FF2B5EF4-FFF2-40B4-BE49-F238E27FC236}">
                <a16:creationId xmlns:a16="http://schemas.microsoft.com/office/drawing/2014/main" id="{160D0C19-0BFB-4E1E-A6E7-215BFD6F51F4}"/>
              </a:ext>
            </a:extLst>
          </p:cNvPr>
          <p:cNvSpPr/>
          <p:nvPr/>
        </p:nvSpPr>
        <p:spPr>
          <a:xfrm>
            <a:off x="211151" y="1751942"/>
            <a:ext cx="1125143" cy="4530844"/>
          </a:xfrm>
          <a:prstGeom prst="roundRect">
            <a:avLst>
              <a:gd name="adj" fmla="val 0"/>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FFFFFF"/>
                </a:solidFill>
                <a:effectLst/>
                <a:uLnTx/>
                <a:uFillTx/>
                <a:latin typeface="Arial" panose="020B0604020202020204"/>
                <a:ea typeface="+mn-ea"/>
                <a:cs typeface="+mn-cs"/>
              </a:rPr>
              <a:t>Core Solution</a:t>
            </a: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ounded Rectangle 65">
            <a:extLst>
              <a:ext uri="{FF2B5EF4-FFF2-40B4-BE49-F238E27FC236}">
                <a16:creationId xmlns:a16="http://schemas.microsoft.com/office/drawing/2014/main" id="{57221271-6388-4075-8F55-6FD4EFE7C33E}"/>
              </a:ext>
            </a:extLst>
          </p:cNvPr>
          <p:cNvSpPr/>
          <p:nvPr/>
        </p:nvSpPr>
        <p:spPr>
          <a:xfrm>
            <a:off x="1479477" y="1733551"/>
            <a:ext cx="6898307" cy="4530844"/>
          </a:xfrm>
          <a:prstGeom prst="roundRect">
            <a:avLst>
              <a:gd name="adj" fmla="val 1686"/>
            </a:avLst>
          </a:prstGeom>
          <a:solidFill>
            <a:srgbClr val="2C6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ounded Rectangle 66">
            <a:extLst>
              <a:ext uri="{FF2B5EF4-FFF2-40B4-BE49-F238E27FC236}">
                <a16:creationId xmlns:a16="http://schemas.microsoft.com/office/drawing/2014/main" id="{DECEDFC1-D993-4CA5-8371-D5316AA83E8B}"/>
              </a:ext>
            </a:extLst>
          </p:cNvPr>
          <p:cNvSpPr/>
          <p:nvPr/>
        </p:nvSpPr>
        <p:spPr>
          <a:xfrm>
            <a:off x="1479249" y="1214927"/>
            <a:ext cx="6898307" cy="482856"/>
          </a:xfrm>
          <a:prstGeom prst="roundRect">
            <a:avLst>
              <a:gd name="adj" fmla="val 8216"/>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D2C2C81E-97CA-4C04-9482-78D2B0CE144F}"/>
              </a:ext>
            </a:extLst>
          </p:cNvPr>
          <p:cNvSpPr/>
          <p:nvPr/>
        </p:nvSpPr>
        <p:spPr>
          <a:xfrm>
            <a:off x="1654692" y="1296410"/>
            <a:ext cx="751161"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Recruiter</a:t>
            </a:r>
          </a:p>
        </p:txBody>
      </p:sp>
      <p:sp>
        <p:nvSpPr>
          <p:cNvPr id="10" name="Rectangle 9">
            <a:extLst>
              <a:ext uri="{FF2B5EF4-FFF2-40B4-BE49-F238E27FC236}">
                <a16:creationId xmlns:a16="http://schemas.microsoft.com/office/drawing/2014/main" id="{91B7671B-B0BC-4499-9346-9E53CA2BFC96}"/>
              </a:ext>
            </a:extLst>
          </p:cNvPr>
          <p:cNvSpPr/>
          <p:nvPr/>
        </p:nvSpPr>
        <p:spPr>
          <a:xfrm>
            <a:off x="2501351" y="1296410"/>
            <a:ext cx="794117"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Risk Analyst</a:t>
            </a:r>
          </a:p>
        </p:txBody>
      </p:sp>
      <p:sp>
        <p:nvSpPr>
          <p:cNvPr id="11" name="Rectangle 10">
            <a:extLst>
              <a:ext uri="{FF2B5EF4-FFF2-40B4-BE49-F238E27FC236}">
                <a16:creationId xmlns:a16="http://schemas.microsoft.com/office/drawing/2014/main" id="{C61252E2-E3CF-4BBC-953B-39013216B345}"/>
              </a:ext>
            </a:extLst>
          </p:cNvPr>
          <p:cNvSpPr/>
          <p:nvPr/>
        </p:nvSpPr>
        <p:spPr>
          <a:xfrm>
            <a:off x="3454463" y="1295970"/>
            <a:ext cx="942096"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Developer</a:t>
            </a:r>
          </a:p>
        </p:txBody>
      </p:sp>
      <p:sp>
        <p:nvSpPr>
          <p:cNvPr id="12" name="Rectangle 11">
            <a:extLst>
              <a:ext uri="{FF2B5EF4-FFF2-40B4-BE49-F238E27FC236}">
                <a16:creationId xmlns:a16="http://schemas.microsoft.com/office/drawing/2014/main" id="{F4702670-4A64-43D2-9D35-FD87A306DEEE}"/>
              </a:ext>
            </a:extLst>
          </p:cNvPr>
          <p:cNvSpPr/>
          <p:nvPr/>
        </p:nvSpPr>
        <p:spPr>
          <a:xfrm>
            <a:off x="4537460" y="1296718"/>
            <a:ext cx="715845"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Underwriter</a:t>
            </a:r>
          </a:p>
        </p:txBody>
      </p:sp>
      <p:sp>
        <p:nvSpPr>
          <p:cNvPr id="13" name="Rectangle 12">
            <a:extLst>
              <a:ext uri="{FF2B5EF4-FFF2-40B4-BE49-F238E27FC236}">
                <a16:creationId xmlns:a16="http://schemas.microsoft.com/office/drawing/2014/main" id="{4F06ACDB-8CD0-4EB9-A16E-180B9D91D4C8}"/>
              </a:ext>
            </a:extLst>
          </p:cNvPr>
          <p:cNvSpPr/>
          <p:nvPr/>
        </p:nvSpPr>
        <p:spPr>
          <a:xfrm>
            <a:off x="5380635" y="1307459"/>
            <a:ext cx="852200"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CXO</a:t>
            </a:r>
          </a:p>
        </p:txBody>
      </p:sp>
      <p:sp>
        <p:nvSpPr>
          <p:cNvPr id="14" name="Rectangle 13">
            <a:extLst>
              <a:ext uri="{FF2B5EF4-FFF2-40B4-BE49-F238E27FC236}">
                <a16:creationId xmlns:a16="http://schemas.microsoft.com/office/drawing/2014/main" id="{4CB19D80-0904-40CE-9939-9AA8A7AD4C9A}"/>
              </a:ext>
            </a:extLst>
          </p:cNvPr>
          <p:cNvSpPr/>
          <p:nvPr/>
        </p:nvSpPr>
        <p:spPr>
          <a:xfrm>
            <a:off x="6373738" y="1307459"/>
            <a:ext cx="1063116"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Reporting</a:t>
            </a:r>
          </a:p>
        </p:txBody>
      </p:sp>
      <p:sp>
        <p:nvSpPr>
          <p:cNvPr id="15" name="Rectangle 14">
            <a:extLst>
              <a:ext uri="{FF2B5EF4-FFF2-40B4-BE49-F238E27FC236}">
                <a16:creationId xmlns:a16="http://schemas.microsoft.com/office/drawing/2014/main" id="{EDA8F6E3-C59E-4B15-A5BB-A2C03E88DB61}"/>
              </a:ext>
            </a:extLst>
          </p:cNvPr>
          <p:cNvSpPr/>
          <p:nvPr/>
        </p:nvSpPr>
        <p:spPr>
          <a:xfrm>
            <a:off x="7532352" y="1306322"/>
            <a:ext cx="715845" cy="28878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External Systems</a:t>
            </a:r>
          </a:p>
        </p:txBody>
      </p:sp>
      <p:sp>
        <p:nvSpPr>
          <p:cNvPr id="16" name="Rounded Rectangle 182">
            <a:extLst>
              <a:ext uri="{FF2B5EF4-FFF2-40B4-BE49-F238E27FC236}">
                <a16:creationId xmlns:a16="http://schemas.microsoft.com/office/drawing/2014/main" id="{9ED17F0D-7C64-4E30-92A6-73EA4166ED39}"/>
              </a:ext>
            </a:extLst>
          </p:cNvPr>
          <p:cNvSpPr/>
          <p:nvPr/>
        </p:nvSpPr>
        <p:spPr>
          <a:xfrm>
            <a:off x="1586020" y="1755508"/>
            <a:ext cx="6708933" cy="577440"/>
          </a:xfrm>
          <a:prstGeom prst="roundRect">
            <a:avLst>
              <a:gd name="adj" fmla="val 1686"/>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Business Functions</a:t>
            </a:r>
          </a:p>
        </p:txBody>
      </p:sp>
      <p:sp>
        <p:nvSpPr>
          <p:cNvPr id="17" name="Rounded Rectangle 201">
            <a:extLst>
              <a:ext uri="{FF2B5EF4-FFF2-40B4-BE49-F238E27FC236}">
                <a16:creationId xmlns:a16="http://schemas.microsoft.com/office/drawing/2014/main" id="{31FCA92D-5606-4C4F-865B-75A27273971C}"/>
              </a:ext>
            </a:extLst>
          </p:cNvPr>
          <p:cNvSpPr/>
          <p:nvPr/>
        </p:nvSpPr>
        <p:spPr>
          <a:xfrm>
            <a:off x="1586023" y="3672223"/>
            <a:ext cx="6708932" cy="577440"/>
          </a:xfrm>
          <a:prstGeom prst="roundRect">
            <a:avLst>
              <a:gd name="adj" fmla="val 1686"/>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8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Composite Services</a:t>
            </a:r>
          </a:p>
        </p:txBody>
      </p:sp>
      <p:sp>
        <p:nvSpPr>
          <p:cNvPr id="18" name="Rectangle 17">
            <a:extLst>
              <a:ext uri="{FF2B5EF4-FFF2-40B4-BE49-F238E27FC236}">
                <a16:creationId xmlns:a16="http://schemas.microsoft.com/office/drawing/2014/main" id="{B8C72B60-628C-452C-BB52-7C0DB4640289}"/>
              </a:ext>
            </a:extLst>
          </p:cNvPr>
          <p:cNvSpPr/>
          <p:nvPr/>
        </p:nvSpPr>
        <p:spPr>
          <a:xfrm>
            <a:off x="3998804" y="3920812"/>
            <a:ext cx="994805"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Business Workflows</a:t>
            </a:r>
          </a:p>
        </p:txBody>
      </p:sp>
      <p:sp>
        <p:nvSpPr>
          <p:cNvPr id="19" name="Rectangle 18">
            <a:extLst>
              <a:ext uri="{FF2B5EF4-FFF2-40B4-BE49-F238E27FC236}">
                <a16:creationId xmlns:a16="http://schemas.microsoft.com/office/drawing/2014/main" id="{3D49D093-C089-426E-A348-B37B883AE795}"/>
              </a:ext>
            </a:extLst>
          </p:cNvPr>
          <p:cNvSpPr/>
          <p:nvPr/>
        </p:nvSpPr>
        <p:spPr>
          <a:xfrm>
            <a:off x="5140263" y="3920812"/>
            <a:ext cx="775668"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Composite Agent Systems</a:t>
            </a:r>
          </a:p>
        </p:txBody>
      </p:sp>
      <p:sp>
        <p:nvSpPr>
          <p:cNvPr id="20" name="Rectangle 19">
            <a:extLst>
              <a:ext uri="{FF2B5EF4-FFF2-40B4-BE49-F238E27FC236}">
                <a16:creationId xmlns:a16="http://schemas.microsoft.com/office/drawing/2014/main" id="{C160C179-EBF8-41A5-90B9-2B4C5F6BBA26}"/>
              </a:ext>
            </a:extLst>
          </p:cNvPr>
          <p:cNvSpPr/>
          <p:nvPr/>
        </p:nvSpPr>
        <p:spPr>
          <a:xfrm>
            <a:off x="6173522" y="3920812"/>
            <a:ext cx="894468"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Agent Finetuning</a:t>
            </a:r>
          </a:p>
        </p:txBody>
      </p:sp>
      <p:sp>
        <p:nvSpPr>
          <p:cNvPr id="21" name="Rectangle 20">
            <a:extLst>
              <a:ext uri="{FF2B5EF4-FFF2-40B4-BE49-F238E27FC236}">
                <a16:creationId xmlns:a16="http://schemas.microsoft.com/office/drawing/2014/main" id="{9746C63B-EA59-4D2A-B8D0-EA21327F29F0}"/>
              </a:ext>
            </a:extLst>
          </p:cNvPr>
          <p:cNvSpPr/>
          <p:nvPr/>
        </p:nvSpPr>
        <p:spPr>
          <a:xfrm>
            <a:off x="7325579" y="3920812"/>
            <a:ext cx="894468"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Enterprise Agent Testing</a:t>
            </a:r>
          </a:p>
        </p:txBody>
      </p:sp>
      <p:sp>
        <p:nvSpPr>
          <p:cNvPr id="22" name="Rectangle 21">
            <a:extLst>
              <a:ext uri="{FF2B5EF4-FFF2-40B4-BE49-F238E27FC236}">
                <a16:creationId xmlns:a16="http://schemas.microsoft.com/office/drawing/2014/main" id="{C319C8A3-CEBA-4421-B2C6-E1782E278D02}"/>
              </a:ext>
            </a:extLst>
          </p:cNvPr>
          <p:cNvSpPr/>
          <p:nvPr/>
        </p:nvSpPr>
        <p:spPr>
          <a:xfrm>
            <a:off x="1684087" y="3920812"/>
            <a:ext cx="894468"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Data Collection &amp; Enrichment</a:t>
            </a:r>
          </a:p>
        </p:txBody>
      </p:sp>
      <p:sp>
        <p:nvSpPr>
          <p:cNvPr id="23" name="Rectangle 22">
            <a:extLst>
              <a:ext uri="{FF2B5EF4-FFF2-40B4-BE49-F238E27FC236}">
                <a16:creationId xmlns:a16="http://schemas.microsoft.com/office/drawing/2014/main" id="{424439EE-1770-4B27-8409-742F2035B9B5}"/>
              </a:ext>
            </a:extLst>
          </p:cNvPr>
          <p:cNvSpPr/>
          <p:nvPr/>
        </p:nvSpPr>
        <p:spPr>
          <a:xfrm>
            <a:off x="2836146" y="3920812"/>
            <a:ext cx="894468" cy="26510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Agent Patterns Inventory</a:t>
            </a:r>
          </a:p>
        </p:txBody>
      </p:sp>
      <p:sp>
        <p:nvSpPr>
          <p:cNvPr id="24" name="Rounded Rectangle 263">
            <a:extLst>
              <a:ext uri="{FF2B5EF4-FFF2-40B4-BE49-F238E27FC236}">
                <a16:creationId xmlns:a16="http://schemas.microsoft.com/office/drawing/2014/main" id="{B0A9F2D9-A2B5-4C56-9D1F-B49B4BCD2831}"/>
              </a:ext>
            </a:extLst>
          </p:cNvPr>
          <p:cNvSpPr/>
          <p:nvPr/>
        </p:nvSpPr>
        <p:spPr>
          <a:xfrm>
            <a:off x="9141071" y="1729067"/>
            <a:ext cx="2812663" cy="1513388"/>
          </a:xfrm>
          <a:prstGeom prst="roundRect">
            <a:avLst>
              <a:gd name="adj" fmla="val 6092"/>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Rounded Rectangle 272">
            <a:extLst>
              <a:ext uri="{FF2B5EF4-FFF2-40B4-BE49-F238E27FC236}">
                <a16:creationId xmlns:a16="http://schemas.microsoft.com/office/drawing/2014/main" id="{655A962A-477B-45CE-9A84-91CE2924DC45}"/>
              </a:ext>
            </a:extLst>
          </p:cNvPr>
          <p:cNvSpPr/>
          <p:nvPr/>
        </p:nvSpPr>
        <p:spPr>
          <a:xfrm>
            <a:off x="9197577" y="1842034"/>
            <a:ext cx="2690135" cy="1295439"/>
          </a:xfrm>
          <a:prstGeom prst="roundRect">
            <a:avLst>
              <a:gd name="adj" fmla="val 1686"/>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tIns="96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Agent Libraries</a:t>
            </a:r>
          </a:p>
        </p:txBody>
      </p:sp>
      <p:grpSp>
        <p:nvGrpSpPr>
          <p:cNvPr id="26" name="Group 25">
            <a:extLst>
              <a:ext uri="{FF2B5EF4-FFF2-40B4-BE49-F238E27FC236}">
                <a16:creationId xmlns:a16="http://schemas.microsoft.com/office/drawing/2014/main" id="{325FC23C-4598-4C16-AC8C-0CC1E8C4F365}"/>
              </a:ext>
            </a:extLst>
          </p:cNvPr>
          <p:cNvGrpSpPr/>
          <p:nvPr/>
        </p:nvGrpSpPr>
        <p:grpSpPr>
          <a:xfrm>
            <a:off x="9271059" y="2245626"/>
            <a:ext cx="2547703" cy="330977"/>
            <a:chOff x="1476634" y="4063869"/>
            <a:chExt cx="2410962" cy="217826"/>
          </a:xfrm>
          <a:solidFill>
            <a:srgbClr val="ADD1FF"/>
          </a:solidFill>
        </p:grpSpPr>
        <p:sp>
          <p:nvSpPr>
            <p:cNvPr id="122" name="Rectangle 121">
              <a:extLst>
                <a:ext uri="{FF2B5EF4-FFF2-40B4-BE49-F238E27FC236}">
                  <a16:creationId xmlns:a16="http://schemas.microsoft.com/office/drawing/2014/main" id="{C2009366-063C-45B3-A93C-02A2C4E51F4D}"/>
                </a:ext>
              </a:extLst>
            </p:cNvPr>
            <p:cNvSpPr/>
            <p:nvPr/>
          </p:nvSpPr>
          <p:spPr>
            <a:xfrm>
              <a:off x="1476634"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CrewAI</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sp>
          <p:nvSpPr>
            <p:cNvPr id="123" name="Rectangle 122">
              <a:extLst>
                <a:ext uri="{FF2B5EF4-FFF2-40B4-BE49-F238E27FC236}">
                  <a16:creationId xmlns:a16="http://schemas.microsoft.com/office/drawing/2014/main" id="{18B36F56-D5FC-4E16-898E-BE13A3334176}"/>
                </a:ext>
              </a:extLst>
            </p:cNvPr>
            <p:cNvSpPr/>
            <p:nvPr/>
          </p:nvSpPr>
          <p:spPr>
            <a:xfrm>
              <a:off x="2327980" y="4063869"/>
              <a:ext cx="708272"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AutoGen</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sp>
          <p:nvSpPr>
            <p:cNvPr id="124" name="Rectangle 123">
              <a:extLst>
                <a:ext uri="{FF2B5EF4-FFF2-40B4-BE49-F238E27FC236}">
                  <a16:creationId xmlns:a16="http://schemas.microsoft.com/office/drawing/2014/main" id="{BC359168-D176-4D58-B22D-B12A267E692A}"/>
                </a:ext>
              </a:extLst>
            </p:cNvPr>
            <p:cNvSpPr/>
            <p:nvPr/>
          </p:nvSpPr>
          <p:spPr>
            <a:xfrm>
              <a:off x="3070847"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Langchain</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grpSp>
      <p:sp>
        <p:nvSpPr>
          <p:cNvPr id="119" name="Rectangle 118">
            <a:extLst>
              <a:ext uri="{FF2B5EF4-FFF2-40B4-BE49-F238E27FC236}">
                <a16:creationId xmlns:a16="http://schemas.microsoft.com/office/drawing/2014/main" id="{1BDB894B-FEB1-49DE-9310-6BAD1F7DFC5F}"/>
              </a:ext>
            </a:extLst>
          </p:cNvPr>
          <p:cNvSpPr/>
          <p:nvPr/>
        </p:nvSpPr>
        <p:spPr>
          <a:xfrm>
            <a:off x="9268791" y="2656793"/>
            <a:ext cx="863072" cy="330977"/>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LangGraph</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sp>
        <p:nvSpPr>
          <p:cNvPr id="120" name="Rectangle 119">
            <a:extLst>
              <a:ext uri="{FF2B5EF4-FFF2-40B4-BE49-F238E27FC236}">
                <a16:creationId xmlns:a16="http://schemas.microsoft.com/office/drawing/2014/main" id="{6D515071-E4A1-4D1D-9091-62C2D1D089FD}"/>
              </a:ext>
            </a:extLst>
          </p:cNvPr>
          <p:cNvSpPr/>
          <p:nvPr/>
        </p:nvSpPr>
        <p:spPr>
          <a:xfrm>
            <a:off x="10168421" y="2656793"/>
            <a:ext cx="748443" cy="330977"/>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LlamaAgent</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sp>
        <p:nvSpPr>
          <p:cNvPr id="28" name="Rounded Rectangle 301">
            <a:extLst>
              <a:ext uri="{FF2B5EF4-FFF2-40B4-BE49-F238E27FC236}">
                <a16:creationId xmlns:a16="http://schemas.microsoft.com/office/drawing/2014/main" id="{5BECD499-E446-4C0D-9D7D-4824F9857E9B}"/>
              </a:ext>
            </a:extLst>
          </p:cNvPr>
          <p:cNvSpPr/>
          <p:nvPr/>
        </p:nvSpPr>
        <p:spPr>
          <a:xfrm>
            <a:off x="9147699" y="3471755"/>
            <a:ext cx="2812663" cy="1399250"/>
          </a:xfrm>
          <a:prstGeom prst="roundRect">
            <a:avLst>
              <a:gd name="adj" fmla="val 6092"/>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ounded Rectangle 302">
            <a:extLst>
              <a:ext uri="{FF2B5EF4-FFF2-40B4-BE49-F238E27FC236}">
                <a16:creationId xmlns:a16="http://schemas.microsoft.com/office/drawing/2014/main" id="{A229ECDA-7B42-46E3-949F-60FC16A1355F}"/>
              </a:ext>
            </a:extLst>
          </p:cNvPr>
          <p:cNvSpPr/>
          <p:nvPr/>
        </p:nvSpPr>
        <p:spPr>
          <a:xfrm>
            <a:off x="9204205" y="3584717"/>
            <a:ext cx="2690135" cy="1640201"/>
          </a:xfrm>
          <a:prstGeom prst="roundRect">
            <a:avLst>
              <a:gd name="adj" fmla="val 1686"/>
            </a:avLst>
          </a:prstGeom>
          <a:no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tIns="96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GenAI, Agentic &amp; Data Services</a:t>
            </a:r>
          </a:p>
        </p:txBody>
      </p:sp>
      <p:grpSp>
        <p:nvGrpSpPr>
          <p:cNvPr id="31" name="Group 30">
            <a:extLst>
              <a:ext uri="{FF2B5EF4-FFF2-40B4-BE49-F238E27FC236}">
                <a16:creationId xmlns:a16="http://schemas.microsoft.com/office/drawing/2014/main" id="{9C490D62-689F-4A97-A49F-B9476824ADAA}"/>
              </a:ext>
            </a:extLst>
          </p:cNvPr>
          <p:cNvGrpSpPr/>
          <p:nvPr/>
        </p:nvGrpSpPr>
        <p:grpSpPr>
          <a:xfrm>
            <a:off x="9275419" y="3981424"/>
            <a:ext cx="2547703" cy="330977"/>
            <a:chOff x="1476634" y="4063869"/>
            <a:chExt cx="2410962" cy="217826"/>
          </a:xfrm>
          <a:solidFill>
            <a:srgbClr val="ADD1FF"/>
          </a:solidFill>
        </p:grpSpPr>
        <p:sp>
          <p:nvSpPr>
            <p:cNvPr id="113" name="Rectangle 112">
              <a:extLst>
                <a:ext uri="{FF2B5EF4-FFF2-40B4-BE49-F238E27FC236}">
                  <a16:creationId xmlns:a16="http://schemas.microsoft.com/office/drawing/2014/main" id="{EB461CFD-2A04-4F63-92AF-E662460C5027}"/>
                </a:ext>
              </a:extLst>
            </p:cNvPr>
            <p:cNvSpPr/>
            <p:nvPr/>
          </p:nvSpPr>
          <p:spPr>
            <a:xfrm>
              <a:off x="1476634"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Bedrock</a:t>
              </a:r>
            </a:p>
          </p:txBody>
        </p:sp>
        <p:sp>
          <p:nvSpPr>
            <p:cNvPr id="114" name="Rectangle 113">
              <a:extLst>
                <a:ext uri="{FF2B5EF4-FFF2-40B4-BE49-F238E27FC236}">
                  <a16:creationId xmlns:a16="http://schemas.microsoft.com/office/drawing/2014/main" id="{7FEB90F3-B4EA-4987-9B76-E72E2E0C9B18}"/>
                </a:ext>
              </a:extLst>
            </p:cNvPr>
            <p:cNvSpPr/>
            <p:nvPr/>
          </p:nvSpPr>
          <p:spPr>
            <a:xfrm>
              <a:off x="2327980" y="4063869"/>
              <a:ext cx="708272"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Vertex AI</a:t>
              </a:r>
            </a:p>
          </p:txBody>
        </p:sp>
        <p:sp>
          <p:nvSpPr>
            <p:cNvPr id="115" name="Rectangle 114">
              <a:extLst>
                <a:ext uri="{FF2B5EF4-FFF2-40B4-BE49-F238E27FC236}">
                  <a16:creationId xmlns:a16="http://schemas.microsoft.com/office/drawing/2014/main" id="{D14E1F82-1343-4510-8FEC-AB7435F67239}"/>
                </a:ext>
              </a:extLst>
            </p:cNvPr>
            <p:cNvSpPr/>
            <p:nvPr/>
          </p:nvSpPr>
          <p:spPr>
            <a:xfrm>
              <a:off x="3070847"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Azure AI</a:t>
              </a:r>
            </a:p>
          </p:txBody>
        </p:sp>
      </p:grpSp>
      <p:grpSp>
        <p:nvGrpSpPr>
          <p:cNvPr id="32" name="Group 31">
            <a:extLst>
              <a:ext uri="{FF2B5EF4-FFF2-40B4-BE49-F238E27FC236}">
                <a16:creationId xmlns:a16="http://schemas.microsoft.com/office/drawing/2014/main" id="{E685D9CA-BB3D-44E4-81EE-A7275AF09176}"/>
              </a:ext>
            </a:extLst>
          </p:cNvPr>
          <p:cNvGrpSpPr/>
          <p:nvPr/>
        </p:nvGrpSpPr>
        <p:grpSpPr>
          <a:xfrm>
            <a:off x="9279049" y="4376272"/>
            <a:ext cx="2547703" cy="330977"/>
            <a:chOff x="1476634" y="4063869"/>
            <a:chExt cx="2410962" cy="217826"/>
          </a:xfrm>
          <a:solidFill>
            <a:srgbClr val="ADD1FF"/>
          </a:solidFill>
        </p:grpSpPr>
        <p:sp>
          <p:nvSpPr>
            <p:cNvPr id="110" name="Rectangle 109">
              <a:extLst>
                <a:ext uri="{FF2B5EF4-FFF2-40B4-BE49-F238E27FC236}">
                  <a16:creationId xmlns:a16="http://schemas.microsoft.com/office/drawing/2014/main" id="{B5C73179-D8BF-4070-BE68-8AE70D33C7DB}"/>
                </a:ext>
              </a:extLst>
            </p:cNvPr>
            <p:cNvSpPr/>
            <p:nvPr/>
          </p:nvSpPr>
          <p:spPr>
            <a:xfrm>
              <a:off x="1476634"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Nvidia - Nemo</a:t>
              </a:r>
            </a:p>
          </p:txBody>
        </p:sp>
        <p:sp>
          <p:nvSpPr>
            <p:cNvPr id="111" name="Rectangle 110">
              <a:extLst>
                <a:ext uri="{FF2B5EF4-FFF2-40B4-BE49-F238E27FC236}">
                  <a16:creationId xmlns:a16="http://schemas.microsoft.com/office/drawing/2014/main" id="{87C60FD6-BFD0-4790-943C-9CBFA45B1465}"/>
                </a:ext>
              </a:extLst>
            </p:cNvPr>
            <p:cNvSpPr/>
            <p:nvPr/>
          </p:nvSpPr>
          <p:spPr>
            <a:xfrm>
              <a:off x="2327980" y="4063869"/>
              <a:ext cx="708272"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Fiddler, </a:t>
              </a: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BentoML</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sp>
          <p:nvSpPr>
            <p:cNvPr id="112" name="Rectangle 111">
              <a:extLst>
                <a:ext uri="{FF2B5EF4-FFF2-40B4-BE49-F238E27FC236}">
                  <a16:creationId xmlns:a16="http://schemas.microsoft.com/office/drawing/2014/main" id="{A6084882-007F-4B42-AC80-84245657297A}"/>
                </a:ext>
              </a:extLst>
            </p:cNvPr>
            <p:cNvSpPr/>
            <p:nvPr/>
          </p:nvSpPr>
          <p:spPr>
            <a:xfrm>
              <a:off x="3070847" y="4063869"/>
              <a:ext cx="816749" cy="217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IBM - </a:t>
              </a: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Arial" panose="020B0604020202020204" pitchFamily="34" charset="0"/>
                </a:rPr>
                <a:t>WatsonX</a:t>
              </a:r>
              <a:endPar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endParaRPr>
            </a:p>
          </p:txBody>
        </p:sp>
      </p:grpSp>
      <p:sp>
        <p:nvSpPr>
          <p:cNvPr id="33" name="Rounded Rectangle 128">
            <a:extLst>
              <a:ext uri="{FF2B5EF4-FFF2-40B4-BE49-F238E27FC236}">
                <a16:creationId xmlns:a16="http://schemas.microsoft.com/office/drawing/2014/main" id="{8A59B5B3-F9B0-49B7-A367-7E5426B6A6B2}"/>
              </a:ext>
            </a:extLst>
          </p:cNvPr>
          <p:cNvSpPr/>
          <p:nvPr/>
        </p:nvSpPr>
        <p:spPr>
          <a:xfrm>
            <a:off x="5382297" y="1957303"/>
            <a:ext cx="54864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9DB3E536-836E-4977-8978-17FA06B97DC5}"/>
              </a:ext>
            </a:extLst>
          </p:cNvPr>
          <p:cNvSpPr txBox="1"/>
          <p:nvPr/>
        </p:nvSpPr>
        <p:spPr>
          <a:xfrm>
            <a:off x="5395338" y="2051906"/>
            <a:ext cx="548640" cy="143565"/>
          </a:xfrm>
          <a:prstGeom prst="rect">
            <a:avLst/>
          </a:prstGeom>
        </p:spPr>
        <p:txBody>
          <a:bodyPr wrap="squar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prstClr val="black"/>
                </a:solidFill>
                <a:effectLst/>
                <a:uLnTx/>
                <a:uFillTx/>
                <a:latin typeface="Arial" panose="020B0604020202020204"/>
                <a:ea typeface="+mn-ea"/>
                <a:cs typeface="+mn-cs"/>
              </a:rPr>
              <a:t>Security</a:t>
            </a:r>
          </a:p>
        </p:txBody>
      </p:sp>
      <p:sp>
        <p:nvSpPr>
          <p:cNvPr id="35" name="Rounded Rectangle 130">
            <a:extLst>
              <a:ext uri="{FF2B5EF4-FFF2-40B4-BE49-F238E27FC236}">
                <a16:creationId xmlns:a16="http://schemas.microsoft.com/office/drawing/2014/main" id="{FF1A454E-2D50-4B1E-9CA1-3D71C2908220}"/>
              </a:ext>
            </a:extLst>
          </p:cNvPr>
          <p:cNvSpPr/>
          <p:nvPr/>
        </p:nvSpPr>
        <p:spPr>
          <a:xfrm>
            <a:off x="1722836" y="1946921"/>
            <a:ext cx="82296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7B73FCF2-08ED-4CA1-8074-FCB39F142921}"/>
              </a:ext>
            </a:extLst>
          </p:cNvPr>
          <p:cNvSpPr txBox="1"/>
          <p:nvPr/>
        </p:nvSpPr>
        <p:spPr>
          <a:xfrm>
            <a:off x="1760820" y="2051002"/>
            <a:ext cx="822960" cy="123111"/>
          </a:xfrm>
          <a:prstGeom prst="rect">
            <a:avLst/>
          </a:prstGeom>
        </p:spPr>
        <p:txBody>
          <a:bodyPr wrap="squar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Arial" panose="020B0604020202020204"/>
                <a:ea typeface="+mn-ea"/>
                <a:cs typeface="+mn-cs"/>
              </a:rPr>
              <a:t>HR Assistants</a:t>
            </a:r>
          </a:p>
        </p:txBody>
      </p:sp>
      <p:sp>
        <p:nvSpPr>
          <p:cNvPr id="37" name="Rounded Rectangle 132">
            <a:extLst>
              <a:ext uri="{FF2B5EF4-FFF2-40B4-BE49-F238E27FC236}">
                <a16:creationId xmlns:a16="http://schemas.microsoft.com/office/drawing/2014/main" id="{B8A2BCDC-5D1A-4D44-ACBF-65FC711B1E0A}"/>
              </a:ext>
            </a:extLst>
          </p:cNvPr>
          <p:cNvSpPr/>
          <p:nvPr/>
        </p:nvSpPr>
        <p:spPr>
          <a:xfrm>
            <a:off x="2613721" y="1957920"/>
            <a:ext cx="54864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271ECDCD-6789-486F-A765-D906DC7FFD45}"/>
              </a:ext>
            </a:extLst>
          </p:cNvPr>
          <p:cNvSpPr txBox="1"/>
          <p:nvPr/>
        </p:nvSpPr>
        <p:spPr>
          <a:xfrm>
            <a:off x="2670032" y="2065879"/>
            <a:ext cx="436018" cy="138499"/>
          </a:xfrm>
          <a:prstGeom prst="rect">
            <a:avLst/>
          </a:prstGeom>
        </p:spPr>
        <p:txBody>
          <a:bodyPr wrap="non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anose="020B0604020202020204"/>
                <a:ea typeface="+mn-ea"/>
                <a:cs typeface="+mn-cs"/>
              </a:rPr>
              <a:t>Finance</a:t>
            </a:r>
          </a:p>
        </p:txBody>
      </p:sp>
      <p:sp>
        <p:nvSpPr>
          <p:cNvPr id="39" name="Rounded Rectangle 134">
            <a:extLst>
              <a:ext uri="{FF2B5EF4-FFF2-40B4-BE49-F238E27FC236}">
                <a16:creationId xmlns:a16="http://schemas.microsoft.com/office/drawing/2014/main" id="{CF29A20B-3F2B-4F4C-BC9F-3E630410D55C}"/>
              </a:ext>
            </a:extLst>
          </p:cNvPr>
          <p:cNvSpPr/>
          <p:nvPr/>
        </p:nvSpPr>
        <p:spPr>
          <a:xfrm>
            <a:off x="6041390" y="1960035"/>
            <a:ext cx="1120095" cy="330781"/>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1C0EEBA8-10BF-4880-A045-69257691377C}"/>
              </a:ext>
            </a:extLst>
          </p:cNvPr>
          <p:cNvSpPr txBox="1"/>
          <p:nvPr/>
        </p:nvSpPr>
        <p:spPr>
          <a:xfrm>
            <a:off x="6319551" y="2040774"/>
            <a:ext cx="569067" cy="143565"/>
          </a:xfrm>
          <a:prstGeom prst="rect">
            <a:avLst/>
          </a:prstGeom>
          <a:noFill/>
        </p:spPr>
        <p:txBody>
          <a:bodyPr wrap="non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prstClr val="black"/>
                </a:solidFill>
                <a:effectLst/>
                <a:uLnTx/>
                <a:uFillTx/>
                <a:latin typeface="Arial" panose="020B0604020202020204"/>
                <a:ea typeface="+mn-ea"/>
                <a:cs typeface="+mn-cs"/>
              </a:rPr>
              <a:t>Marketing</a:t>
            </a:r>
          </a:p>
        </p:txBody>
      </p:sp>
      <p:sp>
        <p:nvSpPr>
          <p:cNvPr id="41" name="Rounded Rectangle 136">
            <a:extLst>
              <a:ext uri="{FF2B5EF4-FFF2-40B4-BE49-F238E27FC236}">
                <a16:creationId xmlns:a16="http://schemas.microsoft.com/office/drawing/2014/main" id="{E18B50F0-2122-4835-915C-2E83B3160AA9}"/>
              </a:ext>
            </a:extLst>
          </p:cNvPr>
          <p:cNvSpPr/>
          <p:nvPr/>
        </p:nvSpPr>
        <p:spPr>
          <a:xfrm>
            <a:off x="7197031" y="1963777"/>
            <a:ext cx="997669" cy="323913"/>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43472312-E88A-4F6B-B109-F3C4D9950DA4}"/>
              </a:ext>
            </a:extLst>
          </p:cNvPr>
          <p:cNvSpPr txBox="1"/>
          <p:nvPr/>
        </p:nvSpPr>
        <p:spPr>
          <a:xfrm>
            <a:off x="7411332" y="2051002"/>
            <a:ext cx="569066" cy="143565"/>
          </a:xfrm>
          <a:prstGeom prst="rect">
            <a:avLst/>
          </a:prstGeom>
        </p:spPr>
        <p:txBody>
          <a:bodyPr wrap="non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prstClr val="black"/>
                </a:solidFill>
                <a:effectLst/>
                <a:uLnTx/>
                <a:uFillTx/>
                <a:latin typeface="Arial" panose="020B0604020202020204"/>
                <a:ea typeface="+mn-ea"/>
                <a:cs typeface="+mn-cs"/>
              </a:rPr>
              <a:t>Reporting</a:t>
            </a:r>
          </a:p>
        </p:txBody>
      </p:sp>
      <p:sp>
        <p:nvSpPr>
          <p:cNvPr id="102" name="Rounded Rectangle 139">
            <a:extLst>
              <a:ext uri="{FF2B5EF4-FFF2-40B4-BE49-F238E27FC236}">
                <a16:creationId xmlns:a16="http://schemas.microsoft.com/office/drawing/2014/main" id="{614AD5BA-68F1-4614-AFE3-C2CD52B97BAD}"/>
              </a:ext>
            </a:extLst>
          </p:cNvPr>
          <p:cNvSpPr/>
          <p:nvPr/>
        </p:nvSpPr>
        <p:spPr>
          <a:xfrm rot="5400000">
            <a:off x="6304963" y="3547808"/>
            <a:ext cx="4856407" cy="396253"/>
          </a:xfrm>
          <a:prstGeom prst="roundRect">
            <a:avLst>
              <a:gd name="adj" fmla="val 8216"/>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3" name="Group 102">
            <a:extLst>
              <a:ext uri="{FF2B5EF4-FFF2-40B4-BE49-F238E27FC236}">
                <a16:creationId xmlns:a16="http://schemas.microsoft.com/office/drawing/2014/main" id="{D2DB081E-7D27-4A45-884F-419F36E21DBB}"/>
              </a:ext>
            </a:extLst>
          </p:cNvPr>
          <p:cNvGrpSpPr/>
          <p:nvPr/>
        </p:nvGrpSpPr>
        <p:grpSpPr>
          <a:xfrm rot="5400000">
            <a:off x="6403323" y="3601335"/>
            <a:ext cx="4697460" cy="241151"/>
            <a:chOff x="1424449" y="3448159"/>
            <a:chExt cx="2751873" cy="221883"/>
          </a:xfrm>
          <a:solidFill>
            <a:srgbClr val="ADD1FF"/>
          </a:solidFill>
        </p:grpSpPr>
        <p:sp>
          <p:nvSpPr>
            <p:cNvPr id="104" name="Rectangle 103">
              <a:extLst>
                <a:ext uri="{FF2B5EF4-FFF2-40B4-BE49-F238E27FC236}">
                  <a16:creationId xmlns:a16="http://schemas.microsoft.com/office/drawing/2014/main" id="{6318540D-990B-4AE4-A5E4-60B21A950F32}"/>
                </a:ext>
              </a:extLst>
            </p:cNvPr>
            <p:cNvSpPr/>
            <p:nvPr/>
          </p:nvSpPr>
          <p:spPr>
            <a:xfrm>
              <a:off x="1424449" y="3448159"/>
              <a:ext cx="503257" cy="2169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HTTP / HTTPS</a:t>
              </a:r>
            </a:p>
          </p:txBody>
        </p:sp>
        <p:sp>
          <p:nvSpPr>
            <p:cNvPr id="105" name="Rectangle 104">
              <a:extLst>
                <a:ext uri="{FF2B5EF4-FFF2-40B4-BE49-F238E27FC236}">
                  <a16:creationId xmlns:a16="http://schemas.microsoft.com/office/drawing/2014/main" id="{59FFE3E2-9A3D-44DD-BC80-E1425AEC7434}"/>
                </a:ext>
              </a:extLst>
            </p:cNvPr>
            <p:cNvSpPr/>
            <p:nvPr/>
          </p:nvSpPr>
          <p:spPr>
            <a:xfrm>
              <a:off x="2946434" y="3449776"/>
              <a:ext cx="321312" cy="2177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TCP / IP</a:t>
              </a:r>
            </a:p>
          </p:txBody>
        </p:sp>
        <p:sp>
          <p:nvSpPr>
            <p:cNvPr id="106" name="Rectangle 105">
              <a:extLst>
                <a:ext uri="{FF2B5EF4-FFF2-40B4-BE49-F238E27FC236}">
                  <a16:creationId xmlns:a16="http://schemas.microsoft.com/office/drawing/2014/main" id="{E1F358AC-D9C0-44ED-9751-87CEB3B9B0EF}"/>
                </a:ext>
              </a:extLst>
            </p:cNvPr>
            <p:cNvSpPr/>
            <p:nvPr/>
          </p:nvSpPr>
          <p:spPr>
            <a:xfrm>
              <a:off x="2383693" y="3453007"/>
              <a:ext cx="542558" cy="217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JSON / XML / AJAX</a:t>
              </a:r>
            </a:p>
          </p:txBody>
        </p:sp>
        <p:sp>
          <p:nvSpPr>
            <p:cNvPr id="107" name="Rectangle 106">
              <a:extLst>
                <a:ext uri="{FF2B5EF4-FFF2-40B4-BE49-F238E27FC236}">
                  <a16:creationId xmlns:a16="http://schemas.microsoft.com/office/drawing/2014/main" id="{467F776C-9973-4CA2-9EC1-16D4CC549B54}"/>
                </a:ext>
              </a:extLst>
            </p:cNvPr>
            <p:cNvSpPr/>
            <p:nvPr/>
          </p:nvSpPr>
          <p:spPr>
            <a:xfrm>
              <a:off x="3287928" y="3448160"/>
              <a:ext cx="392983" cy="2218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KAFKA</a:t>
              </a:r>
            </a:p>
          </p:txBody>
        </p:sp>
        <p:sp>
          <p:nvSpPr>
            <p:cNvPr id="108" name="Rectangle 107">
              <a:extLst>
                <a:ext uri="{FF2B5EF4-FFF2-40B4-BE49-F238E27FC236}">
                  <a16:creationId xmlns:a16="http://schemas.microsoft.com/office/drawing/2014/main" id="{9C023982-2C79-446A-A4A6-618B01F4A832}"/>
                </a:ext>
              </a:extLst>
            </p:cNvPr>
            <p:cNvSpPr/>
            <p:nvPr/>
          </p:nvSpPr>
          <p:spPr>
            <a:xfrm>
              <a:off x="3708710" y="3457231"/>
              <a:ext cx="467612" cy="21281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PROXY….</a:t>
              </a:r>
            </a:p>
          </p:txBody>
        </p:sp>
        <p:sp>
          <p:nvSpPr>
            <p:cNvPr id="109" name="Rectangle 108">
              <a:extLst>
                <a:ext uri="{FF2B5EF4-FFF2-40B4-BE49-F238E27FC236}">
                  <a16:creationId xmlns:a16="http://schemas.microsoft.com/office/drawing/2014/main" id="{440DFBF0-288D-4577-8E67-619B3F573013}"/>
                </a:ext>
              </a:extLst>
            </p:cNvPr>
            <p:cNvSpPr/>
            <p:nvPr/>
          </p:nvSpPr>
          <p:spPr>
            <a:xfrm>
              <a:off x="1960189" y="3453006"/>
              <a:ext cx="397838" cy="2169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gRPC / REST</a:t>
              </a:r>
            </a:p>
          </p:txBody>
        </p:sp>
      </p:grpSp>
      <p:sp>
        <p:nvSpPr>
          <p:cNvPr id="44" name="Title 3">
            <a:extLst>
              <a:ext uri="{FF2B5EF4-FFF2-40B4-BE49-F238E27FC236}">
                <a16:creationId xmlns:a16="http://schemas.microsoft.com/office/drawing/2014/main" id="{5A6F6CC2-C060-4E63-BD0C-022479A1CF69}"/>
              </a:ext>
            </a:extLst>
          </p:cNvPr>
          <p:cNvSpPr txBox="1">
            <a:spLocks/>
          </p:cNvSpPr>
          <p:nvPr/>
        </p:nvSpPr>
        <p:spPr>
          <a:xfrm>
            <a:off x="229820" y="793275"/>
            <a:ext cx="11771680" cy="373304"/>
          </a:xfrm>
          <a:prstGeom prst="rect">
            <a:avLst/>
          </a:prstGeom>
        </p:spPr>
        <p:txBody>
          <a:bodyPr lIns="0" tIns="0" rIns="0" bIns="0"/>
          <a:lstStyle>
            <a:lvl1pPr algn="l" rtl="0" eaLnBrk="0" fontAlgn="base" hangingPunct="0">
              <a:spcBef>
                <a:spcPct val="0"/>
              </a:spcBef>
              <a:spcAft>
                <a:spcPct val="0"/>
              </a:spcAft>
              <a:defRPr sz="2400" b="1">
                <a:solidFill>
                  <a:srgbClr val="002E8A"/>
                </a:solidFill>
                <a:latin typeface="Calibri" panose="020F0502020204030204" pitchFamily="34" charset="0"/>
                <a:ea typeface="Verdana" panose="020B0604030504040204" pitchFamily="34" charset="0"/>
                <a:cs typeface="Calibri" panose="020F0502020204030204" pitchFamily="34" charset="0"/>
              </a:defRPr>
            </a:lvl1pPr>
            <a:lvl2pPr algn="l" rtl="0" eaLnBrk="0" fontAlgn="base" hangingPunct="0">
              <a:spcBef>
                <a:spcPct val="0"/>
              </a:spcBef>
              <a:spcAft>
                <a:spcPct val="0"/>
              </a:spcAft>
              <a:defRPr sz="2250">
                <a:solidFill>
                  <a:schemeClr val="tx1"/>
                </a:solidFill>
                <a:latin typeface="Arial" pitchFamily="34" charset="0"/>
                <a:ea typeface="ＭＳ Ｐゴシック" pitchFamily="-28" charset="-128"/>
                <a:cs typeface="ＭＳ Ｐゴシック" pitchFamily="-28" charset="-128"/>
              </a:defRPr>
            </a:lvl2pPr>
            <a:lvl3pPr algn="l" rtl="0" eaLnBrk="0" fontAlgn="base" hangingPunct="0">
              <a:spcBef>
                <a:spcPct val="0"/>
              </a:spcBef>
              <a:spcAft>
                <a:spcPct val="0"/>
              </a:spcAft>
              <a:defRPr sz="2250">
                <a:solidFill>
                  <a:schemeClr val="tx1"/>
                </a:solidFill>
                <a:latin typeface="Arial" pitchFamily="34" charset="0"/>
                <a:ea typeface="ＭＳ Ｐゴシック" pitchFamily="-28" charset="-128"/>
                <a:cs typeface="ＭＳ Ｐゴシック" pitchFamily="-28" charset="-128"/>
              </a:defRPr>
            </a:lvl3pPr>
            <a:lvl4pPr algn="l" rtl="0" eaLnBrk="0" fontAlgn="base" hangingPunct="0">
              <a:spcBef>
                <a:spcPct val="0"/>
              </a:spcBef>
              <a:spcAft>
                <a:spcPct val="0"/>
              </a:spcAft>
              <a:defRPr sz="2250">
                <a:solidFill>
                  <a:schemeClr val="tx1"/>
                </a:solidFill>
                <a:latin typeface="Arial" pitchFamily="34" charset="0"/>
                <a:ea typeface="ＭＳ Ｐゴシック" pitchFamily="-28" charset="-128"/>
                <a:cs typeface="ＭＳ Ｐゴシック" pitchFamily="-28" charset="-128"/>
              </a:defRPr>
            </a:lvl4pPr>
            <a:lvl5pPr algn="l" rtl="0" eaLnBrk="0" fontAlgn="base" hangingPunct="0">
              <a:spcBef>
                <a:spcPct val="0"/>
              </a:spcBef>
              <a:spcAft>
                <a:spcPct val="0"/>
              </a:spcAft>
              <a:defRPr sz="2250">
                <a:solidFill>
                  <a:schemeClr val="tx1"/>
                </a:solidFill>
                <a:latin typeface="Arial" pitchFamily="34" charset="0"/>
                <a:ea typeface="ＭＳ Ｐゴシック" pitchFamily="-28" charset="-128"/>
                <a:cs typeface="ＭＳ Ｐゴシック" pitchFamily="-28" charset="-128"/>
              </a:defRPr>
            </a:lvl5pPr>
            <a:lvl6pPr marL="428625" algn="l" rtl="0" eaLnBrk="0" fontAlgn="base" hangingPunct="0">
              <a:spcBef>
                <a:spcPct val="0"/>
              </a:spcBef>
              <a:spcAft>
                <a:spcPct val="0"/>
              </a:spcAft>
              <a:defRPr sz="2250">
                <a:solidFill>
                  <a:srgbClr val="3D97BB"/>
                </a:solidFill>
                <a:latin typeface="Arial" pitchFamily="34" charset="0"/>
              </a:defRPr>
            </a:lvl6pPr>
            <a:lvl7pPr marL="857250" algn="l" rtl="0" eaLnBrk="0" fontAlgn="base" hangingPunct="0">
              <a:spcBef>
                <a:spcPct val="0"/>
              </a:spcBef>
              <a:spcAft>
                <a:spcPct val="0"/>
              </a:spcAft>
              <a:defRPr sz="2250">
                <a:solidFill>
                  <a:srgbClr val="3D97BB"/>
                </a:solidFill>
                <a:latin typeface="Arial" pitchFamily="34" charset="0"/>
              </a:defRPr>
            </a:lvl7pPr>
            <a:lvl8pPr marL="1285875" algn="l" rtl="0" eaLnBrk="0" fontAlgn="base" hangingPunct="0">
              <a:spcBef>
                <a:spcPct val="0"/>
              </a:spcBef>
              <a:spcAft>
                <a:spcPct val="0"/>
              </a:spcAft>
              <a:defRPr sz="2250">
                <a:solidFill>
                  <a:srgbClr val="3D97BB"/>
                </a:solidFill>
                <a:latin typeface="Arial" pitchFamily="34" charset="0"/>
              </a:defRPr>
            </a:lvl8pPr>
            <a:lvl9pPr marL="1714500" algn="l" rtl="0" eaLnBrk="0" fontAlgn="base" hangingPunct="0">
              <a:spcBef>
                <a:spcPct val="0"/>
              </a:spcBef>
              <a:spcAft>
                <a:spcPct val="0"/>
              </a:spcAft>
              <a:defRPr sz="2250">
                <a:solidFill>
                  <a:srgbClr val="3D97BB"/>
                </a:solidFill>
                <a:latin typeface="Arial" pitchFamily="34" charset="0"/>
              </a:defRPr>
            </a:lvl9pPr>
          </a:lstStyle>
          <a:p>
            <a:pPr marL="0" marR="0" lvl="0" indent="0" algn="l" defTabSz="914354" rtl="0" eaLnBrk="0" fontAlgn="base" latinLnBrk="0" hangingPunct="0">
              <a:lnSpc>
                <a:spcPct val="100000"/>
              </a:lnSpc>
              <a:spcBef>
                <a:spcPct val="0"/>
              </a:spcBef>
              <a:spcAft>
                <a:spcPct val="0"/>
              </a:spcAft>
              <a:buClrTx/>
              <a:buSzTx/>
              <a:buFontTx/>
              <a:buNone/>
              <a:tabLst/>
              <a:defRPr/>
            </a:pPr>
            <a:r>
              <a:rPr kumimoji="0" lang="en-US" sz="1333" b="1" i="1" u="none" strike="noStrike" kern="0" cap="none" spc="0" normalizeH="0" baseline="0" noProof="0">
                <a:ln>
                  <a:noFill/>
                </a:ln>
                <a:solidFill>
                  <a:srgbClr val="0033A0"/>
                </a:solidFill>
                <a:effectLst/>
                <a:uLnTx/>
                <a:uFillTx/>
                <a:latin typeface="Arial" panose="020B0604020202020204"/>
                <a:ea typeface="Verdana" panose="020B0604030504040204" pitchFamily="34" charset="0"/>
                <a:cs typeface="Arial" panose="020B0604020202020204" pitchFamily="34" charset="0"/>
              </a:rPr>
              <a:t>Provides a holistic view of capabilities and operating models to augment human intelligence required to automate business decisions in real-time through Agent-based systems</a:t>
            </a:r>
          </a:p>
        </p:txBody>
      </p:sp>
      <p:sp>
        <p:nvSpPr>
          <p:cNvPr id="45" name="Rounded Rectangle 126">
            <a:extLst>
              <a:ext uri="{FF2B5EF4-FFF2-40B4-BE49-F238E27FC236}">
                <a16:creationId xmlns:a16="http://schemas.microsoft.com/office/drawing/2014/main" id="{57A170E9-B26E-4B6D-BBB8-1E17D3B11222}"/>
              </a:ext>
            </a:extLst>
          </p:cNvPr>
          <p:cNvSpPr/>
          <p:nvPr/>
        </p:nvSpPr>
        <p:spPr>
          <a:xfrm>
            <a:off x="1586020" y="4310762"/>
            <a:ext cx="6708933" cy="1142463"/>
          </a:xfrm>
          <a:prstGeom prst="roundRect">
            <a:avLst>
              <a:gd name="adj" fmla="val 1686"/>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8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err="1">
                <a:ln>
                  <a:noFill/>
                </a:ln>
                <a:solidFill>
                  <a:prstClr val="white"/>
                </a:solidFill>
                <a:effectLst/>
                <a:uLnTx/>
                <a:uFillTx/>
                <a:latin typeface="Arial" panose="020B0604020202020204"/>
                <a:ea typeface="+mn-ea"/>
                <a:cs typeface="+mn-cs"/>
              </a:rPr>
              <a:t>GenAI</a:t>
            </a: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 Agent-based Domain Services</a:t>
            </a:r>
          </a:p>
        </p:txBody>
      </p:sp>
      <p:grpSp>
        <p:nvGrpSpPr>
          <p:cNvPr id="126" name="Group 125">
            <a:extLst>
              <a:ext uri="{FF2B5EF4-FFF2-40B4-BE49-F238E27FC236}">
                <a16:creationId xmlns:a16="http://schemas.microsoft.com/office/drawing/2014/main" id="{BFB60B8E-06CB-4EC2-84B9-5356CBDAC44F}"/>
              </a:ext>
            </a:extLst>
          </p:cNvPr>
          <p:cNvGrpSpPr/>
          <p:nvPr/>
        </p:nvGrpSpPr>
        <p:grpSpPr>
          <a:xfrm>
            <a:off x="1684087" y="4546616"/>
            <a:ext cx="6526804" cy="865971"/>
            <a:chOff x="1467714" y="3409961"/>
            <a:chExt cx="4719737" cy="649478"/>
          </a:xfrm>
        </p:grpSpPr>
        <p:sp>
          <p:nvSpPr>
            <p:cNvPr id="46" name="Rectangle 45">
              <a:extLst>
                <a:ext uri="{FF2B5EF4-FFF2-40B4-BE49-F238E27FC236}">
                  <a16:creationId xmlns:a16="http://schemas.microsoft.com/office/drawing/2014/main" id="{6F7FE741-C691-4E9C-83F2-32A94ABF1282}"/>
                </a:ext>
              </a:extLst>
            </p:cNvPr>
            <p:cNvSpPr/>
            <p:nvPr/>
          </p:nvSpPr>
          <p:spPr>
            <a:xfrm>
              <a:off x="1474335" y="3423454"/>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Core Agent LLM Blueprints</a:t>
              </a:r>
            </a:p>
          </p:txBody>
        </p:sp>
        <p:sp>
          <p:nvSpPr>
            <p:cNvPr id="47" name="Rectangle 46">
              <a:extLst>
                <a:ext uri="{FF2B5EF4-FFF2-40B4-BE49-F238E27FC236}">
                  <a16:creationId xmlns:a16="http://schemas.microsoft.com/office/drawing/2014/main" id="{B25DD20F-3CAC-4964-867D-E42FB0884D61}"/>
                </a:ext>
              </a:extLst>
            </p:cNvPr>
            <p:cNvSpPr/>
            <p:nvPr/>
          </p:nvSpPr>
          <p:spPr>
            <a:xfrm>
              <a:off x="1467714" y="3657448"/>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Data and metadata management</a:t>
              </a:r>
            </a:p>
          </p:txBody>
        </p:sp>
        <p:sp>
          <p:nvSpPr>
            <p:cNvPr id="48" name="Rectangle 47">
              <a:extLst>
                <a:ext uri="{FF2B5EF4-FFF2-40B4-BE49-F238E27FC236}">
                  <a16:creationId xmlns:a16="http://schemas.microsoft.com/office/drawing/2014/main" id="{08BAC512-583D-4C88-A62F-9AAF19155D69}"/>
                </a:ext>
              </a:extLst>
            </p:cNvPr>
            <p:cNvSpPr/>
            <p:nvPr/>
          </p:nvSpPr>
          <p:spPr>
            <a:xfrm>
              <a:off x="2290674" y="3433845"/>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Tools</a:t>
              </a:r>
            </a:p>
          </p:txBody>
        </p:sp>
        <p:sp>
          <p:nvSpPr>
            <p:cNvPr id="49" name="Rectangle 48">
              <a:extLst>
                <a:ext uri="{FF2B5EF4-FFF2-40B4-BE49-F238E27FC236}">
                  <a16:creationId xmlns:a16="http://schemas.microsoft.com/office/drawing/2014/main" id="{D4B42960-3298-4BF2-B056-DA8299666517}"/>
                </a:ext>
              </a:extLst>
            </p:cNvPr>
            <p:cNvSpPr/>
            <p:nvPr/>
          </p:nvSpPr>
          <p:spPr>
            <a:xfrm>
              <a:off x="2287281" y="3666784"/>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Trace Collection, Processing, and learning</a:t>
              </a:r>
            </a:p>
          </p:txBody>
        </p:sp>
        <p:sp>
          <p:nvSpPr>
            <p:cNvPr id="50" name="Rectangle 49">
              <a:extLst>
                <a:ext uri="{FF2B5EF4-FFF2-40B4-BE49-F238E27FC236}">
                  <a16:creationId xmlns:a16="http://schemas.microsoft.com/office/drawing/2014/main" id="{AD836B1E-A0DC-40CF-A64D-1E5B0BEF6606}"/>
                </a:ext>
              </a:extLst>
            </p:cNvPr>
            <p:cNvSpPr/>
            <p:nvPr/>
          </p:nvSpPr>
          <p:spPr>
            <a:xfrm>
              <a:off x="1474540" y="3869234"/>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System deployment and staging</a:t>
              </a:r>
            </a:p>
          </p:txBody>
        </p:sp>
        <p:sp>
          <p:nvSpPr>
            <p:cNvPr id="51" name="Rectangle 50">
              <a:extLst>
                <a:ext uri="{FF2B5EF4-FFF2-40B4-BE49-F238E27FC236}">
                  <a16:creationId xmlns:a16="http://schemas.microsoft.com/office/drawing/2014/main" id="{5DF21685-E463-41D9-9CFA-DD8A88D08A40}"/>
                </a:ext>
              </a:extLst>
            </p:cNvPr>
            <p:cNvSpPr/>
            <p:nvPr/>
          </p:nvSpPr>
          <p:spPr>
            <a:xfrm>
              <a:off x="2297296" y="3876559"/>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Hallucinations, Safety, Bias, Explainability</a:t>
              </a:r>
            </a:p>
          </p:txBody>
        </p:sp>
        <p:sp>
          <p:nvSpPr>
            <p:cNvPr id="52" name="Rectangle 51">
              <a:extLst>
                <a:ext uri="{FF2B5EF4-FFF2-40B4-BE49-F238E27FC236}">
                  <a16:creationId xmlns:a16="http://schemas.microsoft.com/office/drawing/2014/main" id="{B5E19DA8-496C-4352-9CEC-EA57161676F2}"/>
                </a:ext>
              </a:extLst>
            </p:cNvPr>
            <p:cNvSpPr/>
            <p:nvPr/>
          </p:nvSpPr>
          <p:spPr>
            <a:xfrm>
              <a:off x="3043399" y="3419258"/>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Planning Templates</a:t>
              </a:r>
            </a:p>
          </p:txBody>
        </p:sp>
        <p:sp>
          <p:nvSpPr>
            <p:cNvPr id="53" name="Rectangle 52">
              <a:extLst>
                <a:ext uri="{FF2B5EF4-FFF2-40B4-BE49-F238E27FC236}">
                  <a16:creationId xmlns:a16="http://schemas.microsoft.com/office/drawing/2014/main" id="{8F54505D-3B97-4EDD-9333-70E3DC51E8ED}"/>
                </a:ext>
              </a:extLst>
            </p:cNvPr>
            <p:cNvSpPr/>
            <p:nvPr/>
          </p:nvSpPr>
          <p:spPr>
            <a:xfrm>
              <a:off x="3036778" y="3653252"/>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Model Development</a:t>
              </a:r>
            </a:p>
          </p:txBody>
        </p:sp>
        <p:sp>
          <p:nvSpPr>
            <p:cNvPr id="54" name="Rectangle 53">
              <a:extLst>
                <a:ext uri="{FF2B5EF4-FFF2-40B4-BE49-F238E27FC236}">
                  <a16:creationId xmlns:a16="http://schemas.microsoft.com/office/drawing/2014/main" id="{E3419C56-DD00-4F89-8D04-B44D9F8A9EDB}"/>
                </a:ext>
              </a:extLst>
            </p:cNvPr>
            <p:cNvSpPr/>
            <p:nvPr/>
          </p:nvSpPr>
          <p:spPr>
            <a:xfrm>
              <a:off x="3859738" y="3429649"/>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Action Templates</a:t>
              </a:r>
            </a:p>
          </p:txBody>
        </p:sp>
        <p:sp>
          <p:nvSpPr>
            <p:cNvPr id="55" name="Rectangle 54">
              <a:extLst>
                <a:ext uri="{FF2B5EF4-FFF2-40B4-BE49-F238E27FC236}">
                  <a16:creationId xmlns:a16="http://schemas.microsoft.com/office/drawing/2014/main" id="{C96AB426-ECE0-4F15-B013-90BA574F1ABD}"/>
                </a:ext>
              </a:extLst>
            </p:cNvPr>
            <p:cNvSpPr/>
            <p:nvPr/>
          </p:nvSpPr>
          <p:spPr>
            <a:xfrm>
              <a:off x="3856345" y="3662588"/>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Self-organizing Patterns</a:t>
              </a:r>
            </a:p>
          </p:txBody>
        </p:sp>
        <p:sp>
          <p:nvSpPr>
            <p:cNvPr id="56" name="Rectangle 55">
              <a:extLst>
                <a:ext uri="{FF2B5EF4-FFF2-40B4-BE49-F238E27FC236}">
                  <a16:creationId xmlns:a16="http://schemas.microsoft.com/office/drawing/2014/main" id="{38F77E38-69B5-481E-AF20-385606215F19}"/>
                </a:ext>
              </a:extLst>
            </p:cNvPr>
            <p:cNvSpPr/>
            <p:nvPr/>
          </p:nvSpPr>
          <p:spPr>
            <a:xfrm>
              <a:off x="3043604" y="3865038"/>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PII Leakage, Realtime Protection</a:t>
              </a:r>
            </a:p>
          </p:txBody>
        </p:sp>
        <p:sp>
          <p:nvSpPr>
            <p:cNvPr id="57" name="Rectangle 56">
              <a:extLst>
                <a:ext uri="{FF2B5EF4-FFF2-40B4-BE49-F238E27FC236}">
                  <a16:creationId xmlns:a16="http://schemas.microsoft.com/office/drawing/2014/main" id="{28BDC5A7-96EA-45DF-9646-41449E439593}"/>
                </a:ext>
              </a:extLst>
            </p:cNvPr>
            <p:cNvSpPr/>
            <p:nvPr/>
          </p:nvSpPr>
          <p:spPr>
            <a:xfrm>
              <a:off x="3866360" y="3872363"/>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P</a:t>
              </a:r>
              <a:r>
                <a:rPr kumimoji="0" lang="en-US" sz="800" b="0" i="0" u="none" strike="noStrike" kern="1200" cap="none" spc="0" normalizeH="0" baseline="0" noProof="0" err="1">
                  <a:ln>
                    <a:noFill/>
                  </a:ln>
                  <a:solidFill>
                    <a:prstClr val="black"/>
                  </a:solidFill>
                  <a:effectLst/>
                  <a:uLnTx/>
                  <a:uFillTx/>
                  <a:latin typeface="Arial" panose="020B0604020202020204"/>
                  <a:ea typeface="+mn-ea"/>
                  <a:cs typeface="Calibri" panose="020F0502020204030204" pitchFamily="34" charset="0"/>
                </a:rPr>
                <a:t>erformance</a:t>
              </a: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  monitoring</a:t>
              </a:r>
            </a:p>
          </p:txBody>
        </p:sp>
        <p:sp>
          <p:nvSpPr>
            <p:cNvPr id="58" name="Rectangle 57">
              <a:extLst>
                <a:ext uri="{FF2B5EF4-FFF2-40B4-BE49-F238E27FC236}">
                  <a16:creationId xmlns:a16="http://schemas.microsoft.com/office/drawing/2014/main" id="{71C4D1E1-20C1-462B-9F72-2A40DC48EE8A}"/>
                </a:ext>
              </a:extLst>
            </p:cNvPr>
            <p:cNvSpPr/>
            <p:nvPr/>
          </p:nvSpPr>
          <p:spPr>
            <a:xfrm>
              <a:off x="4685312" y="3409961"/>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Action Patterns</a:t>
              </a:r>
            </a:p>
          </p:txBody>
        </p:sp>
        <p:sp>
          <p:nvSpPr>
            <p:cNvPr id="59" name="Rectangle 58">
              <a:extLst>
                <a:ext uri="{FF2B5EF4-FFF2-40B4-BE49-F238E27FC236}">
                  <a16:creationId xmlns:a16="http://schemas.microsoft.com/office/drawing/2014/main" id="{CBC06E42-BFAD-4E30-A76A-6BE20B50D905}"/>
                </a:ext>
              </a:extLst>
            </p:cNvPr>
            <p:cNvSpPr/>
            <p:nvPr/>
          </p:nvSpPr>
          <p:spPr>
            <a:xfrm>
              <a:off x="4678691" y="3643955"/>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System Testing</a:t>
              </a:r>
            </a:p>
          </p:txBody>
        </p:sp>
        <p:sp>
          <p:nvSpPr>
            <p:cNvPr id="60" name="Rectangle 59">
              <a:extLst>
                <a:ext uri="{FF2B5EF4-FFF2-40B4-BE49-F238E27FC236}">
                  <a16:creationId xmlns:a16="http://schemas.microsoft.com/office/drawing/2014/main" id="{E760C427-ECFD-4A38-9CB0-7F5A59268C9C}"/>
                </a:ext>
              </a:extLst>
            </p:cNvPr>
            <p:cNvSpPr/>
            <p:nvPr/>
          </p:nvSpPr>
          <p:spPr>
            <a:xfrm>
              <a:off x="5501651" y="3420352"/>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Agent Memory Patterns</a:t>
              </a:r>
            </a:p>
          </p:txBody>
        </p:sp>
        <p:sp>
          <p:nvSpPr>
            <p:cNvPr id="61" name="Rectangle 60">
              <a:extLst>
                <a:ext uri="{FF2B5EF4-FFF2-40B4-BE49-F238E27FC236}">
                  <a16:creationId xmlns:a16="http://schemas.microsoft.com/office/drawing/2014/main" id="{D6296CD1-0C3D-4A1B-B475-E5749182C075}"/>
                </a:ext>
              </a:extLst>
            </p:cNvPr>
            <p:cNvSpPr/>
            <p:nvPr/>
          </p:nvSpPr>
          <p:spPr>
            <a:xfrm>
              <a:off x="5498258" y="3653291"/>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Input/output Monitoring</a:t>
              </a:r>
            </a:p>
          </p:txBody>
        </p:sp>
        <p:sp>
          <p:nvSpPr>
            <p:cNvPr id="62" name="Rectangle 61">
              <a:extLst>
                <a:ext uri="{FF2B5EF4-FFF2-40B4-BE49-F238E27FC236}">
                  <a16:creationId xmlns:a16="http://schemas.microsoft.com/office/drawing/2014/main" id="{91F92FE5-6B35-4BD0-A81E-C0B4950F886A}"/>
                </a:ext>
              </a:extLst>
            </p:cNvPr>
            <p:cNvSpPr/>
            <p:nvPr/>
          </p:nvSpPr>
          <p:spPr>
            <a:xfrm>
              <a:off x="4685517" y="3855741"/>
              <a:ext cx="685800"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Regulatory Support &amp; Executive Reports</a:t>
              </a:r>
            </a:p>
          </p:txBody>
        </p:sp>
        <p:sp>
          <p:nvSpPr>
            <p:cNvPr id="63" name="Rectangle 62">
              <a:extLst>
                <a:ext uri="{FF2B5EF4-FFF2-40B4-BE49-F238E27FC236}">
                  <a16:creationId xmlns:a16="http://schemas.microsoft.com/office/drawing/2014/main" id="{376616FC-6187-4702-9D77-7B9AE1BB5A7F}"/>
                </a:ext>
              </a:extLst>
            </p:cNvPr>
            <p:cNvSpPr/>
            <p:nvPr/>
          </p:nvSpPr>
          <p:spPr>
            <a:xfrm>
              <a:off x="5508273" y="3863066"/>
              <a:ext cx="675784" cy="1828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Calibri" panose="020F0502020204030204" pitchFamily="34" charset="0"/>
                </a:rPr>
                <a:t>Experiment Design Management</a:t>
              </a:r>
            </a:p>
          </p:txBody>
        </p:sp>
      </p:grpSp>
      <p:sp>
        <p:nvSpPr>
          <p:cNvPr id="64" name="Rounded Rectangle 177">
            <a:extLst>
              <a:ext uri="{FF2B5EF4-FFF2-40B4-BE49-F238E27FC236}">
                <a16:creationId xmlns:a16="http://schemas.microsoft.com/office/drawing/2014/main" id="{264FBE5E-86C6-4B85-B191-B5FF5298171D}"/>
              </a:ext>
            </a:extLst>
          </p:cNvPr>
          <p:cNvSpPr/>
          <p:nvPr/>
        </p:nvSpPr>
        <p:spPr>
          <a:xfrm>
            <a:off x="1586021" y="5488989"/>
            <a:ext cx="6708935" cy="726067"/>
          </a:xfrm>
          <a:prstGeom prst="roundRect">
            <a:avLst>
              <a:gd name="adj" fmla="val 1686"/>
            </a:avLst>
          </a:prstGeom>
          <a:solidFill>
            <a:srgbClr val="000063"/>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Platform Core Components and Cross Cutting Services</a:t>
            </a:r>
          </a:p>
        </p:txBody>
      </p:sp>
      <p:grpSp>
        <p:nvGrpSpPr>
          <p:cNvPr id="129" name="Group 128">
            <a:extLst>
              <a:ext uri="{FF2B5EF4-FFF2-40B4-BE49-F238E27FC236}">
                <a16:creationId xmlns:a16="http://schemas.microsoft.com/office/drawing/2014/main" id="{2B70E102-EBA9-4113-9EB6-703CBAC32ACE}"/>
              </a:ext>
            </a:extLst>
          </p:cNvPr>
          <p:cNvGrpSpPr/>
          <p:nvPr/>
        </p:nvGrpSpPr>
        <p:grpSpPr>
          <a:xfrm>
            <a:off x="1679789" y="5687214"/>
            <a:ext cx="6535703" cy="233852"/>
            <a:chOff x="1259840" y="4265409"/>
            <a:chExt cx="4901777" cy="175389"/>
          </a:xfrm>
        </p:grpSpPr>
        <p:sp>
          <p:nvSpPr>
            <p:cNvPr id="65" name="Rectangle 64">
              <a:extLst>
                <a:ext uri="{FF2B5EF4-FFF2-40B4-BE49-F238E27FC236}">
                  <a16:creationId xmlns:a16="http://schemas.microsoft.com/office/drawing/2014/main" id="{972058E3-1B40-4DE1-AA32-12FA66BC7931}"/>
                </a:ext>
              </a:extLst>
            </p:cNvPr>
            <p:cNvSpPr/>
            <p:nvPr/>
          </p:nvSpPr>
          <p:spPr>
            <a:xfrm>
              <a:off x="3703084" y="4265409"/>
              <a:ext cx="724902"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Event Driven</a:t>
              </a:r>
            </a:p>
          </p:txBody>
        </p:sp>
        <p:sp>
          <p:nvSpPr>
            <p:cNvPr id="66" name="Rectangle 65">
              <a:extLst>
                <a:ext uri="{FF2B5EF4-FFF2-40B4-BE49-F238E27FC236}">
                  <a16:creationId xmlns:a16="http://schemas.microsoft.com/office/drawing/2014/main" id="{60F4F676-0896-4D4C-AFC7-00E2EFC21B7F}"/>
                </a:ext>
              </a:extLst>
            </p:cNvPr>
            <p:cNvSpPr/>
            <p:nvPr/>
          </p:nvSpPr>
          <p:spPr>
            <a:xfrm>
              <a:off x="2863091" y="4265409"/>
              <a:ext cx="798972"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Security</a:t>
              </a:r>
            </a:p>
          </p:txBody>
        </p:sp>
        <p:sp>
          <p:nvSpPr>
            <p:cNvPr id="67" name="Rectangle 66">
              <a:extLst>
                <a:ext uri="{FF2B5EF4-FFF2-40B4-BE49-F238E27FC236}">
                  <a16:creationId xmlns:a16="http://schemas.microsoft.com/office/drawing/2014/main" id="{B9F714D3-1903-4F0D-AEFF-D80372891B1C}"/>
                </a:ext>
              </a:extLst>
            </p:cNvPr>
            <p:cNvSpPr/>
            <p:nvPr/>
          </p:nvSpPr>
          <p:spPr>
            <a:xfrm>
              <a:off x="1259840" y="4267218"/>
              <a:ext cx="698738"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Microservices</a:t>
              </a:r>
            </a:p>
          </p:txBody>
        </p:sp>
        <p:sp>
          <p:nvSpPr>
            <p:cNvPr id="68" name="Rectangle 67">
              <a:extLst>
                <a:ext uri="{FF2B5EF4-FFF2-40B4-BE49-F238E27FC236}">
                  <a16:creationId xmlns:a16="http://schemas.microsoft.com/office/drawing/2014/main" id="{A21A7678-191D-42E0-A22E-ED66B1D204B5}"/>
                </a:ext>
              </a:extLst>
            </p:cNvPr>
            <p:cNvSpPr/>
            <p:nvPr/>
          </p:nvSpPr>
          <p:spPr>
            <a:xfrm>
              <a:off x="1999599" y="4265409"/>
              <a:ext cx="822471"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Governance</a:t>
              </a:r>
            </a:p>
          </p:txBody>
        </p:sp>
        <p:sp>
          <p:nvSpPr>
            <p:cNvPr id="69" name="Rectangle 68">
              <a:extLst>
                <a:ext uri="{FF2B5EF4-FFF2-40B4-BE49-F238E27FC236}">
                  <a16:creationId xmlns:a16="http://schemas.microsoft.com/office/drawing/2014/main" id="{F55C8A0F-2A9D-4EB5-966C-653979C9578B}"/>
                </a:ext>
              </a:extLst>
            </p:cNvPr>
            <p:cNvSpPr/>
            <p:nvPr/>
          </p:nvSpPr>
          <p:spPr>
            <a:xfrm>
              <a:off x="4469007" y="4265409"/>
              <a:ext cx="829117" cy="173747"/>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CI/CD</a:t>
              </a:r>
            </a:p>
          </p:txBody>
        </p:sp>
        <p:sp>
          <p:nvSpPr>
            <p:cNvPr id="70" name="Rectangle 69">
              <a:extLst>
                <a:ext uri="{FF2B5EF4-FFF2-40B4-BE49-F238E27FC236}">
                  <a16:creationId xmlns:a16="http://schemas.microsoft.com/office/drawing/2014/main" id="{7904B535-3D4E-4406-803E-158DEFB7CAA0}"/>
                </a:ext>
              </a:extLst>
            </p:cNvPr>
            <p:cNvSpPr/>
            <p:nvPr/>
          </p:nvSpPr>
          <p:spPr>
            <a:xfrm>
              <a:off x="5339146" y="4266081"/>
              <a:ext cx="822471"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667" b="0" i="0" u="none" strike="noStrike" kern="1200" cap="none" spc="0" normalizeH="0" baseline="0" noProof="0">
                  <a:ln>
                    <a:noFill/>
                  </a:ln>
                  <a:solidFill>
                    <a:prstClr val="black"/>
                  </a:solidFill>
                  <a:effectLst/>
                  <a:uLnTx/>
                  <a:uFillTx/>
                  <a:latin typeface="Arial" panose="020B0604020202020204"/>
                  <a:ea typeface="+mn-ea"/>
                  <a:cs typeface="+mn-cs"/>
                </a:rPr>
                <a:t>Process / Workflow Automation</a:t>
              </a:r>
            </a:p>
          </p:txBody>
        </p:sp>
      </p:grpSp>
      <p:grpSp>
        <p:nvGrpSpPr>
          <p:cNvPr id="130" name="Group 129">
            <a:extLst>
              <a:ext uri="{FF2B5EF4-FFF2-40B4-BE49-F238E27FC236}">
                <a16:creationId xmlns:a16="http://schemas.microsoft.com/office/drawing/2014/main" id="{C3EDEB54-F47A-4D32-AC07-324C13A109A8}"/>
              </a:ext>
            </a:extLst>
          </p:cNvPr>
          <p:cNvGrpSpPr/>
          <p:nvPr/>
        </p:nvGrpSpPr>
        <p:grpSpPr>
          <a:xfrm>
            <a:off x="1679787" y="5940603"/>
            <a:ext cx="6532588" cy="237949"/>
            <a:chOff x="1259839" y="4455451"/>
            <a:chExt cx="4899441" cy="178462"/>
          </a:xfrm>
        </p:grpSpPr>
        <p:sp>
          <p:nvSpPr>
            <p:cNvPr id="71" name="Rectangle 70">
              <a:extLst>
                <a:ext uri="{FF2B5EF4-FFF2-40B4-BE49-F238E27FC236}">
                  <a16:creationId xmlns:a16="http://schemas.microsoft.com/office/drawing/2014/main" id="{5E70C2E3-D163-40FC-81D8-AE5FBF032B1B}"/>
                </a:ext>
              </a:extLst>
            </p:cNvPr>
            <p:cNvSpPr/>
            <p:nvPr/>
          </p:nvSpPr>
          <p:spPr>
            <a:xfrm>
              <a:off x="1999600" y="4458821"/>
              <a:ext cx="822470"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Monitoring</a:t>
              </a:r>
            </a:p>
          </p:txBody>
        </p:sp>
        <p:sp>
          <p:nvSpPr>
            <p:cNvPr id="72" name="Rectangle 71">
              <a:extLst>
                <a:ext uri="{FF2B5EF4-FFF2-40B4-BE49-F238E27FC236}">
                  <a16:creationId xmlns:a16="http://schemas.microsoft.com/office/drawing/2014/main" id="{568E75C7-60EB-49AD-89BB-D72DD414BEB9}"/>
                </a:ext>
              </a:extLst>
            </p:cNvPr>
            <p:cNvSpPr/>
            <p:nvPr/>
          </p:nvSpPr>
          <p:spPr>
            <a:xfrm>
              <a:off x="1259839" y="4459226"/>
              <a:ext cx="698738" cy="173580"/>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Auto Scaling</a:t>
              </a:r>
            </a:p>
          </p:txBody>
        </p:sp>
        <p:sp>
          <p:nvSpPr>
            <p:cNvPr id="73" name="Rectangle 72">
              <a:extLst>
                <a:ext uri="{FF2B5EF4-FFF2-40B4-BE49-F238E27FC236}">
                  <a16:creationId xmlns:a16="http://schemas.microsoft.com/office/drawing/2014/main" id="{66910617-C0EA-4BC0-8DB0-F7055C29A8EB}"/>
                </a:ext>
              </a:extLst>
            </p:cNvPr>
            <p:cNvSpPr/>
            <p:nvPr/>
          </p:nvSpPr>
          <p:spPr>
            <a:xfrm>
              <a:off x="2863091" y="4455451"/>
              <a:ext cx="800695" cy="178462"/>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Containerization</a:t>
              </a:r>
            </a:p>
          </p:txBody>
        </p:sp>
        <p:sp>
          <p:nvSpPr>
            <p:cNvPr id="74" name="Rectangle 73">
              <a:extLst>
                <a:ext uri="{FF2B5EF4-FFF2-40B4-BE49-F238E27FC236}">
                  <a16:creationId xmlns:a16="http://schemas.microsoft.com/office/drawing/2014/main" id="{4DC911FD-D2F2-4203-81F2-C882626C85F5}"/>
                </a:ext>
              </a:extLst>
            </p:cNvPr>
            <p:cNvSpPr/>
            <p:nvPr/>
          </p:nvSpPr>
          <p:spPr>
            <a:xfrm>
              <a:off x="3703084" y="4457701"/>
              <a:ext cx="727487" cy="172904"/>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LLM/FM &amp; DataOps</a:t>
              </a:r>
            </a:p>
          </p:txBody>
        </p:sp>
        <p:sp>
          <p:nvSpPr>
            <p:cNvPr id="75" name="Rectangle 74">
              <a:extLst>
                <a:ext uri="{FF2B5EF4-FFF2-40B4-BE49-F238E27FC236}">
                  <a16:creationId xmlns:a16="http://schemas.microsoft.com/office/drawing/2014/main" id="{B7CD2F3C-0CAF-4AE0-A036-ED32FD783A74}"/>
                </a:ext>
              </a:extLst>
            </p:cNvPr>
            <p:cNvSpPr/>
            <p:nvPr/>
          </p:nvSpPr>
          <p:spPr>
            <a:xfrm>
              <a:off x="4472454" y="4457700"/>
              <a:ext cx="822471" cy="174835"/>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Evaluation</a:t>
              </a:r>
            </a:p>
          </p:txBody>
        </p:sp>
        <p:sp>
          <p:nvSpPr>
            <p:cNvPr id="76" name="Rectangle 75">
              <a:extLst>
                <a:ext uri="{FF2B5EF4-FFF2-40B4-BE49-F238E27FC236}">
                  <a16:creationId xmlns:a16="http://schemas.microsoft.com/office/drawing/2014/main" id="{438BEB2F-41EA-48D1-B512-423C9CBF2364}"/>
                </a:ext>
              </a:extLst>
            </p:cNvPr>
            <p:cNvSpPr/>
            <p:nvPr/>
          </p:nvSpPr>
          <p:spPr>
            <a:xfrm>
              <a:off x="5336809" y="4457700"/>
              <a:ext cx="822471" cy="174701"/>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mn-cs"/>
                </a:rPr>
                <a:t>Resiliency</a:t>
              </a:r>
            </a:p>
          </p:txBody>
        </p:sp>
      </p:grpSp>
      <p:sp>
        <p:nvSpPr>
          <p:cNvPr id="77" name="Rounded Rectangle 204">
            <a:extLst>
              <a:ext uri="{FF2B5EF4-FFF2-40B4-BE49-F238E27FC236}">
                <a16:creationId xmlns:a16="http://schemas.microsoft.com/office/drawing/2014/main" id="{54649F2E-BC83-452C-80A3-94F3FD990AD3}"/>
              </a:ext>
            </a:extLst>
          </p:cNvPr>
          <p:cNvSpPr/>
          <p:nvPr/>
        </p:nvSpPr>
        <p:spPr>
          <a:xfrm>
            <a:off x="288843" y="3232768"/>
            <a:ext cx="975360" cy="396253"/>
          </a:xfrm>
          <a:prstGeom prst="roundRect">
            <a:avLst>
              <a:gd name="adj" fmla="val 0"/>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API Gateway</a:t>
            </a:r>
          </a:p>
        </p:txBody>
      </p:sp>
      <p:grpSp>
        <p:nvGrpSpPr>
          <p:cNvPr id="78" name="Group 77">
            <a:extLst>
              <a:ext uri="{FF2B5EF4-FFF2-40B4-BE49-F238E27FC236}">
                <a16:creationId xmlns:a16="http://schemas.microsoft.com/office/drawing/2014/main" id="{9D1C2413-FC94-4004-BABB-08D4CF8C4009}"/>
              </a:ext>
            </a:extLst>
          </p:cNvPr>
          <p:cNvGrpSpPr/>
          <p:nvPr/>
        </p:nvGrpSpPr>
        <p:grpSpPr>
          <a:xfrm>
            <a:off x="1479249" y="3232768"/>
            <a:ext cx="6898307" cy="396253"/>
            <a:chOff x="1150869" y="3610639"/>
            <a:chExt cx="5173730" cy="387427"/>
          </a:xfrm>
        </p:grpSpPr>
        <p:sp>
          <p:nvSpPr>
            <p:cNvPr id="94" name="Rounded Rectangle 206">
              <a:extLst>
                <a:ext uri="{FF2B5EF4-FFF2-40B4-BE49-F238E27FC236}">
                  <a16:creationId xmlns:a16="http://schemas.microsoft.com/office/drawing/2014/main" id="{A9DE349D-9708-41B2-96E9-185B839482DE}"/>
                </a:ext>
              </a:extLst>
            </p:cNvPr>
            <p:cNvSpPr/>
            <p:nvPr/>
          </p:nvSpPr>
          <p:spPr>
            <a:xfrm>
              <a:off x="1150869" y="3610639"/>
              <a:ext cx="5173730" cy="387427"/>
            </a:xfrm>
            <a:prstGeom prst="roundRect">
              <a:avLst>
                <a:gd name="adj" fmla="val 8216"/>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5" name="Group 94">
              <a:extLst>
                <a:ext uri="{FF2B5EF4-FFF2-40B4-BE49-F238E27FC236}">
                  <a16:creationId xmlns:a16="http://schemas.microsoft.com/office/drawing/2014/main" id="{85D73ACB-35E2-461D-806B-677623DCB5A2}"/>
                </a:ext>
              </a:extLst>
            </p:cNvPr>
            <p:cNvGrpSpPr/>
            <p:nvPr/>
          </p:nvGrpSpPr>
          <p:grpSpPr>
            <a:xfrm>
              <a:off x="1201461" y="3687258"/>
              <a:ext cx="4997498" cy="231469"/>
              <a:chOff x="1430060" y="3466262"/>
              <a:chExt cx="3762922" cy="217826"/>
            </a:xfrm>
          </p:grpSpPr>
          <p:sp>
            <p:nvSpPr>
              <p:cNvPr id="96" name="Rectangle 95">
                <a:extLst>
                  <a:ext uri="{FF2B5EF4-FFF2-40B4-BE49-F238E27FC236}">
                    <a16:creationId xmlns:a16="http://schemas.microsoft.com/office/drawing/2014/main" id="{FE4743F7-F573-4295-9ADD-68FAB687D60B}"/>
                  </a:ext>
                </a:extLst>
              </p:cNvPr>
              <p:cNvSpPr/>
              <p:nvPr/>
            </p:nvSpPr>
            <p:spPr>
              <a:xfrm>
                <a:off x="1430060" y="3466308"/>
                <a:ext cx="619559" cy="21773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HTTP / HTTPS</a:t>
                </a:r>
              </a:p>
            </p:txBody>
          </p:sp>
          <p:sp>
            <p:nvSpPr>
              <p:cNvPr id="97" name="Rectangle 96">
                <a:extLst>
                  <a:ext uri="{FF2B5EF4-FFF2-40B4-BE49-F238E27FC236}">
                    <a16:creationId xmlns:a16="http://schemas.microsoft.com/office/drawing/2014/main" id="{811644FE-B552-441C-8AD1-A8C07D3DE917}"/>
                  </a:ext>
                </a:extLst>
              </p:cNvPr>
              <p:cNvSpPr/>
              <p:nvPr/>
            </p:nvSpPr>
            <p:spPr>
              <a:xfrm>
                <a:off x="3320515" y="3466262"/>
                <a:ext cx="484359"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TCP / IP</a:t>
                </a:r>
              </a:p>
            </p:txBody>
          </p:sp>
          <p:sp>
            <p:nvSpPr>
              <p:cNvPr id="98" name="Rectangle 97">
                <a:extLst>
                  <a:ext uri="{FF2B5EF4-FFF2-40B4-BE49-F238E27FC236}">
                    <a16:creationId xmlns:a16="http://schemas.microsoft.com/office/drawing/2014/main" id="{5DEF9E9D-B358-4417-B174-A73AF951D242}"/>
                  </a:ext>
                </a:extLst>
              </p:cNvPr>
              <p:cNvSpPr/>
              <p:nvPr/>
            </p:nvSpPr>
            <p:spPr>
              <a:xfrm>
                <a:off x="2612877" y="3466262"/>
                <a:ext cx="677514"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JSON / XML / AJAX</a:t>
                </a:r>
              </a:p>
            </p:txBody>
          </p:sp>
          <p:sp>
            <p:nvSpPr>
              <p:cNvPr id="99" name="Rectangle 98">
                <a:extLst>
                  <a:ext uri="{FF2B5EF4-FFF2-40B4-BE49-F238E27FC236}">
                    <a16:creationId xmlns:a16="http://schemas.microsoft.com/office/drawing/2014/main" id="{BC23A8ED-92FA-4282-813D-0CBF6E492BB5}"/>
                  </a:ext>
                </a:extLst>
              </p:cNvPr>
              <p:cNvSpPr/>
              <p:nvPr/>
            </p:nvSpPr>
            <p:spPr>
              <a:xfrm>
                <a:off x="3834997" y="3466262"/>
                <a:ext cx="711157"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KAFKA</a:t>
                </a:r>
              </a:p>
            </p:txBody>
          </p:sp>
          <p:sp>
            <p:nvSpPr>
              <p:cNvPr id="100" name="Rectangle 99">
                <a:extLst>
                  <a:ext uri="{FF2B5EF4-FFF2-40B4-BE49-F238E27FC236}">
                    <a16:creationId xmlns:a16="http://schemas.microsoft.com/office/drawing/2014/main" id="{8B21BD9D-4837-436E-A27B-B325AF4B181F}"/>
                  </a:ext>
                </a:extLst>
              </p:cNvPr>
              <p:cNvSpPr/>
              <p:nvPr/>
            </p:nvSpPr>
            <p:spPr>
              <a:xfrm>
                <a:off x="4576278" y="3466262"/>
                <a:ext cx="616704"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PROXY….</a:t>
                </a:r>
              </a:p>
            </p:txBody>
          </p:sp>
          <p:sp>
            <p:nvSpPr>
              <p:cNvPr id="101" name="Rectangle 100">
                <a:extLst>
                  <a:ext uri="{FF2B5EF4-FFF2-40B4-BE49-F238E27FC236}">
                    <a16:creationId xmlns:a16="http://schemas.microsoft.com/office/drawing/2014/main" id="{813E82C7-D5DD-4C3C-AF3D-CD80659E8836}"/>
                  </a:ext>
                </a:extLst>
              </p:cNvPr>
              <p:cNvSpPr/>
              <p:nvPr/>
            </p:nvSpPr>
            <p:spPr>
              <a:xfrm>
                <a:off x="2079743" y="3466262"/>
                <a:ext cx="503010"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gRPC / REST</a:t>
                </a:r>
              </a:p>
            </p:txBody>
          </p:sp>
        </p:grpSp>
      </p:grpSp>
      <p:sp>
        <p:nvSpPr>
          <p:cNvPr id="79" name="Rounded Rectangle 221">
            <a:extLst>
              <a:ext uri="{FF2B5EF4-FFF2-40B4-BE49-F238E27FC236}">
                <a16:creationId xmlns:a16="http://schemas.microsoft.com/office/drawing/2014/main" id="{5E7593C3-0BFF-4627-B932-075C5F55BFA3}"/>
              </a:ext>
            </a:extLst>
          </p:cNvPr>
          <p:cNvSpPr/>
          <p:nvPr/>
        </p:nvSpPr>
        <p:spPr>
          <a:xfrm>
            <a:off x="293060" y="2399487"/>
            <a:ext cx="975360" cy="730804"/>
          </a:xfrm>
          <a:prstGeom prst="roundRect">
            <a:avLst>
              <a:gd name="adj" fmla="val 0"/>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Microservices</a:t>
            </a:r>
          </a:p>
        </p:txBody>
      </p:sp>
      <p:sp>
        <p:nvSpPr>
          <p:cNvPr id="80" name="Rounded Rectangle 222">
            <a:extLst>
              <a:ext uri="{FF2B5EF4-FFF2-40B4-BE49-F238E27FC236}">
                <a16:creationId xmlns:a16="http://schemas.microsoft.com/office/drawing/2014/main" id="{4C8E0D78-3BD4-4B6B-AA92-048DFE6B4912}"/>
              </a:ext>
            </a:extLst>
          </p:cNvPr>
          <p:cNvSpPr/>
          <p:nvPr/>
        </p:nvSpPr>
        <p:spPr>
          <a:xfrm>
            <a:off x="1490413" y="2368982"/>
            <a:ext cx="6893043" cy="830308"/>
          </a:xfrm>
          <a:prstGeom prst="roundRect">
            <a:avLst>
              <a:gd name="adj" fmla="val 8216"/>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EADF11F4-2D2F-4728-98E7-CC61C1A7E30F}"/>
              </a:ext>
            </a:extLst>
          </p:cNvPr>
          <p:cNvSpPr/>
          <p:nvPr/>
        </p:nvSpPr>
        <p:spPr>
          <a:xfrm>
            <a:off x="1619965" y="2717779"/>
            <a:ext cx="720227" cy="30842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Employee Agents</a:t>
            </a:r>
          </a:p>
        </p:txBody>
      </p:sp>
      <p:sp>
        <p:nvSpPr>
          <p:cNvPr id="82" name="Rectangle 81">
            <a:extLst>
              <a:ext uri="{FF2B5EF4-FFF2-40B4-BE49-F238E27FC236}">
                <a16:creationId xmlns:a16="http://schemas.microsoft.com/office/drawing/2014/main" id="{8DF9F621-4A43-448E-ACD6-A6BABB1F6E1B}"/>
              </a:ext>
            </a:extLst>
          </p:cNvPr>
          <p:cNvSpPr/>
          <p:nvPr/>
        </p:nvSpPr>
        <p:spPr>
          <a:xfrm>
            <a:off x="2370704" y="2717779"/>
            <a:ext cx="624569" cy="30842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Data Agents</a:t>
            </a:r>
          </a:p>
        </p:txBody>
      </p:sp>
      <p:sp>
        <p:nvSpPr>
          <p:cNvPr id="83" name="Rectangle 82">
            <a:extLst>
              <a:ext uri="{FF2B5EF4-FFF2-40B4-BE49-F238E27FC236}">
                <a16:creationId xmlns:a16="http://schemas.microsoft.com/office/drawing/2014/main" id="{DB5A4AEE-BA27-43FD-AE60-B977F1F2B63D}"/>
              </a:ext>
            </a:extLst>
          </p:cNvPr>
          <p:cNvSpPr/>
          <p:nvPr/>
        </p:nvSpPr>
        <p:spPr>
          <a:xfrm>
            <a:off x="3025780" y="2717779"/>
            <a:ext cx="624569" cy="30842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Code Agents</a:t>
            </a:r>
          </a:p>
        </p:txBody>
      </p:sp>
      <p:sp>
        <p:nvSpPr>
          <p:cNvPr id="84" name="Rectangle 83">
            <a:extLst>
              <a:ext uri="{FF2B5EF4-FFF2-40B4-BE49-F238E27FC236}">
                <a16:creationId xmlns:a16="http://schemas.microsoft.com/office/drawing/2014/main" id="{D4B031D8-9654-4E9B-A81F-B7586A565F1C}"/>
              </a:ext>
            </a:extLst>
          </p:cNvPr>
          <p:cNvSpPr/>
          <p:nvPr/>
        </p:nvSpPr>
        <p:spPr>
          <a:xfrm>
            <a:off x="3696081" y="2717779"/>
            <a:ext cx="720227" cy="308429"/>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Composite</a:t>
            </a: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Agent Systems</a:t>
            </a:r>
          </a:p>
        </p:txBody>
      </p:sp>
      <p:sp>
        <p:nvSpPr>
          <p:cNvPr id="85" name="Rectangle 84">
            <a:extLst>
              <a:ext uri="{FF2B5EF4-FFF2-40B4-BE49-F238E27FC236}">
                <a16:creationId xmlns:a16="http://schemas.microsoft.com/office/drawing/2014/main" id="{10DB7813-203D-4737-97C8-2ACA752D4964}"/>
              </a:ext>
            </a:extLst>
          </p:cNvPr>
          <p:cNvSpPr/>
          <p:nvPr/>
        </p:nvSpPr>
        <p:spPr>
          <a:xfrm>
            <a:off x="4446817" y="2711039"/>
            <a:ext cx="385075" cy="315168"/>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3</a:t>
            </a:r>
            <a:r>
              <a:rPr kumimoji="0" lang="en-US" sz="800" b="0" i="0" u="none" strike="noStrike" kern="1200" cap="none" spc="0" normalizeH="0" baseline="30000" noProof="0">
                <a:ln>
                  <a:noFill/>
                </a:ln>
                <a:solidFill>
                  <a:prstClr val="black"/>
                </a:solidFill>
                <a:effectLst/>
                <a:uLnTx/>
                <a:uFillTx/>
                <a:latin typeface="Arial" panose="020B0604020202020204"/>
                <a:ea typeface="+mn-ea"/>
                <a:cs typeface="Arial" panose="020B0604020202020204" pitchFamily="34" charset="0"/>
              </a:rPr>
              <a:t>rd</a:t>
            </a: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 Party</a:t>
            </a:r>
          </a:p>
        </p:txBody>
      </p:sp>
      <p:sp>
        <p:nvSpPr>
          <p:cNvPr id="86" name="Rounded Rectangle 228">
            <a:extLst>
              <a:ext uri="{FF2B5EF4-FFF2-40B4-BE49-F238E27FC236}">
                <a16:creationId xmlns:a16="http://schemas.microsoft.com/office/drawing/2014/main" id="{DAEF4B3B-59AA-41F3-A699-B6B0A47D4983}"/>
              </a:ext>
            </a:extLst>
          </p:cNvPr>
          <p:cNvSpPr/>
          <p:nvPr/>
        </p:nvSpPr>
        <p:spPr>
          <a:xfrm>
            <a:off x="1557136" y="2475999"/>
            <a:ext cx="3323051" cy="605268"/>
          </a:xfrm>
          <a:prstGeom prst="roundRect">
            <a:avLst>
              <a:gd name="adj" fmla="val 1686"/>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8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Domain X(Internal)</a:t>
            </a:r>
          </a:p>
        </p:txBody>
      </p:sp>
      <p:sp>
        <p:nvSpPr>
          <p:cNvPr id="87" name="Rounded Rectangle 229">
            <a:extLst>
              <a:ext uri="{FF2B5EF4-FFF2-40B4-BE49-F238E27FC236}">
                <a16:creationId xmlns:a16="http://schemas.microsoft.com/office/drawing/2014/main" id="{5340FC15-E79E-486C-B1D4-BD8DC85EA6DB}"/>
              </a:ext>
            </a:extLst>
          </p:cNvPr>
          <p:cNvSpPr/>
          <p:nvPr/>
        </p:nvSpPr>
        <p:spPr>
          <a:xfrm>
            <a:off x="4946148" y="2469262"/>
            <a:ext cx="3323051" cy="605268"/>
          </a:xfrm>
          <a:prstGeom prst="roundRect">
            <a:avLst>
              <a:gd name="adj" fmla="val 1686"/>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48000" rtlCol="0" anchor="t"/>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067" b="1" i="0" u="none" strike="noStrike" kern="1200" cap="none" spc="0" normalizeH="0" baseline="0" noProof="0">
                <a:ln>
                  <a:noFill/>
                </a:ln>
                <a:solidFill>
                  <a:prstClr val="white"/>
                </a:solidFill>
                <a:effectLst/>
                <a:uLnTx/>
                <a:uFillTx/>
                <a:latin typeface="Arial" panose="020B0604020202020204"/>
                <a:ea typeface="+mn-ea"/>
                <a:cs typeface="+mn-cs"/>
              </a:rPr>
              <a:t>Domain Y(External)</a:t>
            </a:r>
          </a:p>
        </p:txBody>
      </p:sp>
      <p:grpSp>
        <p:nvGrpSpPr>
          <p:cNvPr id="88" name="Group 87">
            <a:extLst>
              <a:ext uri="{FF2B5EF4-FFF2-40B4-BE49-F238E27FC236}">
                <a16:creationId xmlns:a16="http://schemas.microsoft.com/office/drawing/2014/main" id="{6329AFDB-1F1F-4321-BCD3-6A736127C1F5}"/>
              </a:ext>
            </a:extLst>
          </p:cNvPr>
          <p:cNvGrpSpPr/>
          <p:nvPr/>
        </p:nvGrpSpPr>
        <p:grpSpPr>
          <a:xfrm>
            <a:off x="4999309" y="2711099"/>
            <a:ext cx="3211923" cy="315168"/>
            <a:chOff x="1476634" y="4059110"/>
            <a:chExt cx="3642374" cy="222585"/>
          </a:xfrm>
        </p:grpSpPr>
        <p:sp>
          <p:nvSpPr>
            <p:cNvPr id="89" name="Rectangle 88">
              <a:extLst>
                <a:ext uri="{FF2B5EF4-FFF2-40B4-BE49-F238E27FC236}">
                  <a16:creationId xmlns:a16="http://schemas.microsoft.com/office/drawing/2014/main" id="{77B0D52A-0B92-46EC-8C39-8A2A449CAD3A}"/>
                </a:ext>
              </a:extLst>
            </p:cNvPr>
            <p:cNvSpPr/>
            <p:nvPr/>
          </p:nvSpPr>
          <p:spPr>
            <a:xfrm>
              <a:off x="1476634" y="4063869"/>
              <a:ext cx="816749"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Customer Agents</a:t>
              </a:r>
            </a:p>
          </p:txBody>
        </p:sp>
        <p:sp>
          <p:nvSpPr>
            <p:cNvPr id="90" name="Rectangle 89">
              <a:extLst>
                <a:ext uri="{FF2B5EF4-FFF2-40B4-BE49-F238E27FC236}">
                  <a16:creationId xmlns:a16="http://schemas.microsoft.com/office/drawing/2014/main" id="{BFD9B976-45A1-403C-84A2-E66AE7E2253E}"/>
                </a:ext>
              </a:extLst>
            </p:cNvPr>
            <p:cNvSpPr/>
            <p:nvPr/>
          </p:nvSpPr>
          <p:spPr>
            <a:xfrm>
              <a:off x="2327980" y="4063869"/>
              <a:ext cx="708272"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Creative Agents</a:t>
              </a:r>
            </a:p>
          </p:txBody>
        </p:sp>
        <p:sp>
          <p:nvSpPr>
            <p:cNvPr id="91" name="Rectangle 90">
              <a:extLst>
                <a:ext uri="{FF2B5EF4-FFF2-40B4-BE49-F238E27FC236}">
                  <a16:creationId xmlns:a16="http://schemas.microsoft.com/office/drawing/2014/main" id="{353C8EC0-32B6-44BF-BEAA-D7A3E7F98590}"/>
                </a:ext>
              </a:extLst>
            </p:cNvPr>
            <p:cNvSpPr/>
            <p:nvPr/>
          </p:nvSpPr>
          <p:spPr>
            <a:xfrm>
              <a:off x="3070847" y="4063869"/>
              <a:ext cx="659645"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CXO Agents</a:t>
              </a:r>
            </a:p>
          </p:txBody>
        </p:sp>
        <p:sp>
          <p:nvSpPr>
            <p:cNvPr id="92" name="Rectangle 91">
              <a:extLst>
                <a:ext uri="{FF2B5EF4-FFF2-40B4-BE49-F238E27FC236}">
                  <a16:creationId xmlns:a16="http://schemas.microsoft.com/office/drawing/2014/main" id="{440A215A-6BBA-4FD7-B72E-BD7B98F03D1E}"/>
                </a:ext>
              </a:extLst>
            </p:cNvPr>
            <p:cNvSpPr/>
            <p:nvPr/>
          </p:nvSpPr>
          <p:spPr>
            <a:xfrm>
              <a:off x="3763205" y="4063869"/>
              <a:ext cx="816749" cy="217826"/>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Composite Agent Systems</a:t>
              </a:r>
            </a:p>
          </p:txBody>
        </p:sp>
        <p:sp>
          <p:nvSpPr>
            <p:cNvPr id="93" name="Rectangle 92">
              <a:extLst>
                <a:ext uri="{FF2B5EF4-FFF2-40B4-BE49-F238E27FC236}">
                  <a16:creationId xmlns:a16="http://schemas.microsoft.com/office/drawing/2014/main" id="{D2814EDB-40F4-4E62-8DC4-E9CB7C67C190}"/>
                </a:ext>
              </a:extLst>
            </p:cNvPr>
            <p:cNvSpPr/>
            <p:nvPr/>
          </p:nvSpPr>
          <p:spPr>
            <a:xfrm>
              <a:off x="4612668" y="4059110"/>
              <a:ext cx="506340" cy="222585"/>
            </a:xfrm>
            <a:prstGeom prst="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3</a:t>
              </a:r>
              <a:r>
                <a:rPr kumimoji="0" lang="en-US" sz="800" b="0" i="0" u="none" strike="noStrike" kern="1200" cap="none" spc="0" normalizeH="0" baseline="30000" noProof="0">
                  <a:ln>
                    <a:noFill/>
                  </a:ln>
                  <a:solidFill>
                    <a:prstClr val="black"/>
                  </a:solidFill>
                  <a:effectLst/>
                  <a:uLnTx/>
                  <a:uFillTx/>
                  <a:latin typeface="Arial" panose="020B0604020202020204"/>
                  <a:ea typeface="+mn-ea"/>
                  <a:cs typeface="Arial" panose="020B0604020202020204" pitchFamily="34" charset="0"/>
                </a:rPr>
                <a:t>rd</a:t>
              </a:r>
              <a:r>
                <a:rPr kumimoji="0" lang="en-US" sz="8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 Party</a:t>
              </a:r>
            </a:p>
          </p:txBody>
        </p:sp>
      </p:grpSp>
      <p:sp>
        <p:nvSpPr>
          <p:cNvPr id="27" name="Rounded Rectangle 132">
            <a:extLst>
              <a:ext uri="{FF2B5EF4-FFF2-40B4-BE49-F238E27FC236}">
                <a16:creationId xmlns:a16="http://schemas.microsoft.com/office/drawing/2014/main" id="{F9C860C8-C6DA-A0C8-EDC8-D819831CFFDA}"/>
              </a:ext>
            </a:extLst>
          </p:cNvPr>
          <p:cNvSpPr/>
          <p:nvPr/>
        </p:nvSpPr>
        <p:spPr>
          <a:xfrm>
            <a:off x="3224941" y="1940053"/>
            <a:ext cx="54864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1" name="TextBox 120">
            <a:extLst>
              <a:ext uri="{FF2B5EF4-FFF2-40B4-BE49-F238E27FC236}">
                <a16:creationId xmlns:a16="http://schemas.microsoft.com/office/drawing/2014/main" id="{1C5301C5-812F-C3C2-6C1B-3E5E2A8F5E01}"/>
              </a:ext>
            </a:extLst>
          </p:cNvPr>
          <p:cNvSpPr txBox="1"/>
          <p:nvPr/>
        </p:nvSpPr>
        <p:spPr>
          <a:xfrm>
            <a:off x="3348577" y="2037559"/>
            <a:ext cx="301366" cy="138499"/>
          </a:xfrm>
          <a:prstGeom prst="rect">
            <a:avLst/>
          </a:prstGeom>
        </p:spPr>
        <p:txBody>
          <a:bodyPr wrap="non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anose="020B0604020202020204"/>
                <a:ea typeface="+mn-ea"/>
                <a:cs typeface="+mn-cs"/>
              </a:rPr>
              <a:t>Legal</a:t>
            </a:r>
          </a:p>
        </p:txBody>
      </p:sp>
      <p:sp>
        <p:nvSpPr>
          <p:cNvPr id="125" name="Rounded Rectangle 132">
            <a:extLst>
              <a:ext uri="{FF2B5EF4-FFF2-40B4-BE49-F238E27FC236}">
                <a16:creationId xmlns:a16="http://schemas.microsoft.com/office/drawing/2014/main" id="{30673178-C97D-6376-205B-6FFBB144CCC4}"/>
              </a:ext>
            </a:extLst>
          </p:cNvPr>
          <p:cNvSpPr/>
          <p:nvPr/>
        </p:nvSpPr>
        <p:spPr>
          <a:xfrm>
            <a:off x="3848573" y="1941335"/>
            <a:ext cx="64008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7" name="TextBox 126">
            <a:extLst>
              <a:ext uri="{FF2B5EF4-FFF2-40B4-BE49-F238E27FC236}">
                <a16:creationId xmlns:a16="http://schemas.microsoft.com/office/drawing/2014/main" id="{F25B8836-D57C-02BD-5D53-7376B97317DD}"/>
              </a:ext>
            </a:extLst>
          </p:cNvPr>
          <p:cNvSpPr txBox="1"/>
          <p:nvPr/>
        </p:nvSpPr>
        <p:spPr>
          <a:xfrm>
            <a:off x="3893346" y="1977735"/>
            <a:ext cx="538609" cy="276999"/>
          </a:xfrm>
          <a:prstGeom prst="rect">
            <a:avLst/>
          </a:prstGeom>
        </p:spPr>
        <p:txBody>
          <a:bodyPr wrap="non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anose="020B0604020202020204"/>
                <a:ea typeface="+mn-ea"/>
                <a:cs typeface="+mn-cs"/>
              </a:rPr>
              <a:t>Customer</a:t>
            </a: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panose="020B0604020202020204"/>
                <a:ea typeface="+mn-ea"/>
                <a:cs typeface="+mn-cs"/>
              </a:rPr>
              <a:t>Admin</a:t>
            </a:r>
          </a:p>
        </p:txBody>
      </p:sp>
      <p:sp>
        <p:nvSpPr>
          <p:cNvPr id="128" name="Rounded Rectangle 128">
            <a:extLst>
              <a:ext uri="{FF2B5EF4-FFF2-40B4-BE49-F238E27FC236}">
                <a16:creationId xmlns:a16="http://schemas.microsoft.com/office/drawing/2014/main" id="{177FA833-557A-AD83-5189-A8F34830D98D}"/>
              </a:ext>
            </a:extLst>
          </p:cNvPr>
          <p:cNvSpPr/>
          <p:nvPr/>
        </p:nvSpPr>
        <p:spPr>
          <a:xfrm>
            <a:off x="4660500" y="1951275"/>
            <a:ext cx="548640" cy="333512"/>
          </a:xfrm>
          <a:prstGeom prst="roundRect">
            <a:avLst/>
          </a:prstGeom>
          <a:solidFill>
            <a:srgbClr val="AD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1" name="TextBox 130">
            <a:extLst>
              <a:ext uri="{FF2B5EF4-FFF2-40B4-BE49-F238E27FC236}">
                <a16:creationId xmlns:a16="http://schemas.microsoft.com/office/drawing/2014/main" id="{EF973574-65F9-15D6-8FF9-7378D94C549A}"/>
              </a:ext>
            </a:extLst>
          </p:cNvPr>
          <p:cNvSpPr txBox="1"/>
          <p:nvPr/>
        </p:nvSpPr>
        <p:spPr>
          <a:xfrm>
            <a:off x="4673541" y="2045878"/>
            <a:ext cx="548640" cy="143565"/>
          </a:xfrm>
          <a:prstGeom prst="rect">
            <a:avLst/>
          </a:prstGeom>
        </p:spPr>
        <p:txBody>
          <a:bodyPr wrap="square" lIns="0" tIns="0" rIns="0" bIns="0"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933" b="1" i="0" u="none" strike="noStrike" kern="1200" cap="none" spc="0" normalizeH="0" baseline="0" noProof="0">
                <a:ln>
                  <a:noFill/>
                </a:ln>
                <a:solidFill>
                  <a:prstClr val="black"/>
                </a:solidFill>
                <a:effectLst/>
                <a:uLnTx/>
                <a:uFillTx/>
                <a:latin typeface="Arial" panose="020B0604020202020204"/>
                <a:ea typeface="+mn-ea"/>
                <a:cs typeface="+mn-cs"/>
              </a:rPr>
              <a:t>R &amp; D</a:t>
            </a:r>
          </a:p>
        </p:txBody>
      </p:sp>
    </p:spTree>
    <p:extLst>
      <p:ext uri="{BB962C8B-B14F-4D97-AF65-F5344CB8AC3E}">
        <p14:creationId xmlns:p14="http://schemas.microsoft.com/office/powerpoint/2010/main" val="3401611931"/>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2897B1-6905-7177-FB23-3B5517ECD0E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700" b="0" i="0" u="none" strike="noStrike" kern="1200" cap="none" spc="0" normalizeH="0" baseline="0" noProof="0" dirty="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C868B292-1079-4DB7-F7AC-F79803FB9765}"/>
              </a:ext>
            </a:extLst>
          </p:cNvPr>
          <p:cNvSpPr>
            <a:spLocks noGrp="1"/>
          </p:cNvSpPr>
          <p:nvPr>
            <p:ph type="ctrTitle"/>
          </p:nvPr>
        </p:nvSpPr>
        <p:spPr>
          <a:xfrm>
            <a:off x="4345187" y="3440983"/>
            <a:ext cx="7639985" cy="2031325"/>
          </a:xfrm>
        </p:spPr>
        <p:txBody>
          <a:bodyPr/>
          <a:lstStyle/>
          <a:p>
            <a:r>
              <a:rPr lang="en-IN"/>
              <a:t>Agent based systems – End-to-End Execution Approach &amp; Team Structure</a:t>
            </a:r>
            <a:endParaRPr lang="en-IN">
              <a:solidFill>
                <a:schemeClr val="accent3"/>
              </a:solidFill>
            </a:endParaRPr>
          </a:p>
        </p:txBody>
      </p:sp>
    </p:spTree>
    <p:extLst>
      <p:ext uri="{BB962C8B-B14F-4D97-AF65-F5344CB8AC3E}">
        <p14:creationId xmlns:p14="http://schemas.microsoft.com/office/powerpoint/2010/main" val="35647784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612027B-A3C4-A9B0-DB79-59E416CC9BD9}"/>
              </a:ext>
            </a:extLst>
          </p:cNvPr>
          <p:cNvSpPr>
            <a:spLocks noGrp="1"/>
          </p:cNvSpPr>
          <p:nvPr>
            <p:ph type="sldNum" sz="quarter" idx="12"/>
          </p:nvPr>
        </p:nvSpPr>
        <p:spPr/>
        <p:txBody>
          <a:bodyPr/>
          <a:lstStyle/>
          <a:p>
            <a:fld id="{C53E075B-3175-45CF-B3C7-FEDF3F5961E3}" type="slidenum">
              <a:rPr lang="en-US" smtClean="0"/>
              <a:pPr/>
              <a:t>26</a:t>
            </a:fld>
            <a:endParaRPr lang="en-US"/>
          </a:p>
        </p:txBody>
      </p:sp>
      <p:sp>
        <p:nvSpPr>
          <p:cNvPr id="4" name="Title 3">
            <a:extLst>
              <a:ext uri="{FF2B5EF4-FFF2-40B4-BE49-F238E27FC236}">
                <a16:creationId xmlns:a16="http://schemas.microsoft.com/office/drawing/2014/main" id="{7BE23DC4-9093-F20A-F239-16D87647DCA1}"/>
              </a:ext>
            </a:extLst>
          </p:cNvPr>
          <p:cNvSpPr>
            <a:spLocks noGrp="1"/>
          </p:cNvSpPr>
          <p:nvPr>
            <p:ph type="title"/>
          </p:nvPr>
        </p:nvSpPr>
        <p:spPr/>
        <p:txBody>
          <a:bodyPr/>
          <a:lstStyle/>
          <a:p>
            <a:r>
              <a:rPr lang="en-US"/>
              <a:t>Indicative POD Structure</a:t>
            </a:r>
          </a:p>
        </p:txBody>
      </p:sp>
      <p:sp>
        <p:nvSpPr>
          <p:cNvPr id="6" name="TextBox 5">
            <a:extLst>
              <a:ext uri="{FF2B5EF4-FFF2-40B4-BE49-F238E27FC236}">
                <a16:creationId xmlns:a16="http://schemas.microsoft.com/office/drawing/2014/main" id="{6AE04227-7D94-7586-752E-CCBBFD0EE596}"/>
              </a:ext>
            </a:extLst>
          </p:cNvPr>
          <p:cNvSpPr txBox="1"/>
          <p:nvPr/>
        </p:nvSpPr>
        <p:spPr>
          <a:xfrm>
            <a:off x="1079180" y="1067772"/>
            <a:ext cx="3840478"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339E"/>
                </a:solidFill>
                <a:effectLst/>
                <a:uLnTx/>
                <a:uFillTx/>
                <a:ea typeface="+mn-ea"/>
                <a:cs typeface="+mn-cs"/>
              </a:rPr>
              <a:t>Start with 2 Foundation PODs / Hub Team</a:t>
            </a:r>
            <a:endParaRPr kumimoji="0" lang="en-US" sz="1200" b="1" i="0" u="none" strike="noStrike" kern="1200" cap="none" spc="0" normalizeH="0" baseline="0" noProof="0">
              <a:ln>
                <a:noFill/>
              </a:ln>
              <a:solidFill>
                <a:srgbClr val="404040"/>
              </a:solidFill>
              <a:effectLst/>
              <a:uLnTx/>
              <a:uFillTx/>
              <a:ea typeface="+mn-ea"/>
              <a:cs typeface="+mn-cs"/>
            </a:endParaRPr>
          </a:p>
        </p:txBody>
      </p:sp>
      <p:sp>
        <p:nvSpPr>
          <p:cNvPr id="8" name="Rectangle 7">
            <a:extLst>
              <a:ext uri="{FF2B5EF4-FFF2-40B4-BE49-F238E27FC236}">
                <a16:creationId xmlns:a16="http://schemas.microsoft.com/office/drawing/2014/main" id="{E560BA3A-F486-D882-1A47-10B85C12E59B}"/>
              </a:ext>
            </a:extLst>
          </p:cNvPr>
          <p:cNvSpPr/>
          <p:nvPr/>
        </p:nvSpPr>
        <p:spPr>
          <a:xfrm>
            <a:off x="227419" y="777860"/>
            <a:ext cx="554400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t>M1 – M12</a:t>
            </a:r>
          </a:p>
        </p:txBody>
      </p:sp>
      <p:sp>
        <p:nvSpPr>
          <p:cNvPr id="9" name="Rectangle 8">
            <a:extLst>
              <a:ext uri="{FF2B5EF4-FFF2-40B4-BE49-F238E27FC236}">
                <a16:creationId xmlns:a16="http://schemas.microsoft.com/office/drawing/2014/main" id="{87C08D2B-F699-9658-0ED4-C2F49F4E34DD}"/>
              </a:ext>
            </a:extLst>
          </p:cNvPr>
          <p:cNvSpPr/>
          <p:nvPr/>
        </p:nvSpPr>
        <p:spPr>
          <a:xfrm>
            <a:off x="6355344" y="775128"/>
            <a:ext cx="5472000" cy="2743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t>M10 onwards…..</a:t>
            </a:r>
          </a:p>
        </p:txBody>
      </p:sp>
      <p:sp>
        <p:nvSpPr>
          <p:cNvPr id="51" name="Oval 50">
            <a:extLst>
              <a:ext uri="{FF2B5EF4-FFF2-40B4-BE49-F238E27FC236}">
                <a16:creationId xmlns:a16="http://schemas.microsoft.com/office/drawing/2014/main" id="{610AA946-E86C-A92E-4910-5A0AE8CE2541}"/>
              </a:ext>
            </a:extLst>
          </p:cNvPr>
          <p:cNvSpPr>
            <a:spLocks noChangeAspect="1"/>
          </p:cNvSpPr>
          <p:nvPr/>
        </p:nvSpPr>
        <p:spPr>
          <a:xfrm>
            <a:off x="6626012" y="1868963"/>
            <a:ext cx="1148311" cy="1073740"/>
          </a:xfrm>
          <a:prstGeom prst="ellipse">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53" name="Group 52">
            <a:extLst>
              <a:ext uri="{FF2B5EF4-FFF2-40B4-BE49-F238E27FC236}">
                <a16:creationId xmlns:a16="http://schemas.microsoft.com/office/drawing/2014/main" id="{A68DC914-0B70-1614-CB0C-FB69F5204F8A}"/>
              </a:ext>
            </a:extLst>
          </p:cNvPr>
          <p:cNvGrpSpPr/>
          <p:nvPr/>
        </p:nvGrpSpPr>
        <p:grpSpPr>
          <a:xfrm>
            <a:off x="6784346" y="2174370"/>
            <a:ext cx="842287" cy="498522"/>
            <a:chOff x="6290873" y="2598896"/>
            <a:chExt cx="938998" cy="594360"/>
          </a:xfrm>
        </p:grpSpPr>
        <p:sp>
          <p:nvSpPr>
            <p:cNvPr id="79" name="Oval 78">
              <a:extLst>
                <a:ext uri="{FF2B5EF4-FFF2-40B4-BE49-F238E27FC236}">
                  <a16:creationId xmlns:a16="http://schemas.microsoft.com/office/drawing/2014/main" id="{85931EE0-1845-5ADE-027D-C47886D14FC1}"/>
                </a:ext>
              </a:extLst>
            </p:cNvPr>
            <p:cNvSpPr>
              <a:spLocks noChangeAspect="1"/>
            </p:cNvSpPr>
            <p:nvPr/>
          </p:nvSpPr>
          <p:spPr>
            <a:xfrm>
              <a:off x="6446425" y="2598896"/>
              <a:ext cx="596655" cy="59436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80" name="TextBox 79">
              <a:extLst>
                <a:ext uri="{FF2B5EF4-FFF2-40B4-BE49-F238E27FC236}">
                  <a16:creationId xmlns:a16="http://schemas.microsoft.com/office/drawing/2014/main" id="{CA756666-F7E9-BAD5-F7AB-4B5FBA64F2AB}"/>
                </a:ext>
              </a:extLst>
            </p:cNvPr>
            <p:cNvSpPr txBox="1"/>
            <p:nvPr/>
          </p:nvSpPr>
          <p:spPr>
            <a:xfrm>
              <a:off x="6290873" y="2773645"/>
              <a:ext cx="93899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Spoke 1</a:t>
              </a:r>
              <a:endParaRPr kumimoji="0" lang="en-US" sz="70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86" name="Oval 85">
            <a:extLst>
              <a:ext uri="{FF2B5EF4-FFF2-40B4-BE49-F238E27FC236}">
                <a16:creationId xmlns:a16="http://schemas.microsoft.com/office/drawing/2014/main" id="{97A73DBF-5E40-88D5-2717-500F74616360}"/>
              </a:ext>
            </a:extLst>
          </p:cNvPr>
          <p:cNvSpPr>
            <a:spLocks noChangeAspect="1"/>
          </p:cNvSpPr>
          <p:nvPr/>
        </p:nvSpPr>
        <p:spPr>
          <a:xfrm>
            <a:off x="9426757" y="1882995"/>
            <a:ext cx="1071757" cy="1073740"/>
          </a:xfrm>
          <a:prstGeom prst="ellipse">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88" name="Group 87">
            <a:extLst>
              <a:ext uri="{FF2B5EF4-FFF2-40B4-BE49-F238E27FC236}">
                <a16:creationId xmlns:a16="http://schemas.microsoft.com/office/drawing/2014/main" id="{063BCA1E-42EA-3490-7D65-5AD1828C798B}"/>
              </a:ext>
            </a:extLst>
          </p:cNvPr>
          <p:cNvGrpSpPr/>
          <p:nvPr/>
        </p:nvGrpSpPr>
        <p:grpSpPr>
          <a:xfrm>
            <a:off x="9574536" y="2188402"/>
            <a:ext cx="786134" cy="498522"/>
            <a:chOff x="6290873" y="2598896"/>
            <a:chExt cx="938998" cy="594360"/>
          </a:xfrm>
        </p:grpSpPr>
        <p:sp>
          <p:nvSpPr>
            <p:cNvPr id="114" name="Oval 113">
              <a:extLst>
                <a:ext uri="{FF2B5EF4-FFF2-40B4-BE49-F238E27FC236}">
                  <a16:creationId xmlns:a16="http://schemas.microsoft.com/office/drawing/2014/main" id="{C8783531-4C91-E0C0-4E74-6405B42DC2FE}"/>
                </a:ext>
              </a:extLst>
            </p:cNvPr>
            <p:cNvSpPr>
              <a:spLocks noChangeAspect="1"/>
            </p:cNvSpPr>
            <p:nvPr/>
          </p:nvSpPr>
          <p:spPr>
            <a:xfrm>
              <a:off x="6446425" y="2598896"/>
              <a:ext cx="596655" cy="59436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15" name="TextBox 114">
              <a:extLst>
                <a:ext uri="{FF2B5EF4-FFF2-40B4-BE49-F238E27FC236}">
                  <a16:creationId xmlns:a16="http://schemas.microsoft.com/office/drawing/2014/main" id="{7445B52D-4173-977E-AC25-57833AF782E7}"/>
                </a:ext>
              </a:extLst>
            </p:cNvPr>
            <p:cNvSpPr txBox="1"/>
            <p:nvPr/>
          </p:nvSpPr>
          <p:spPr>
            <a:xfrm>
              <a:off x="6290873" y="2773645"/>
              <a:ext cx="93899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Spoke 2</a:t>
              </a:r>
              <a:endParaRPr kumimoji="0" lang="en-US" sz="70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sp>
        <p:nvSpPr>
          <p:cNvPr id="121" name="Oval 120">
            <a:extLst>
              <a:ext uri="{FF2B5EF4-FFF2-40B4-BE49-F238E27FC236}">
                <a16:creationId xmlns:a16="http://schemas.microsoft.com/office/drawing/2014/main" id="{F363A162-19F1-1077-2F64-7C4B7CBFF678}"/>
              </a:ext>
            </a:extLst>
          </p:cNvPr>
          <p:cNvSpPr>
            <a:spLocks noChangeAspect="1"/>
          </p:cNvSpPr>
          <p:nvPr/>
        </p:nvSpPr>
        <p:spPr>
          <a:xfrm>
            <a:off x="8030702" y="3059995"/>
            <a:ext cx="1148311" cy="1073740"/>
          </a:xfrm>
          <a:prstGeom prst="ellipse">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123" name="Group 122">
            <a:extLst>
              <a:ext uri="{FF2B5EF4-FFF2-40B4-BE49-F238E27FC236}">
                <a16:creationId xmlns:a16="http://schemas.microsoft.com/office/drawing/2014/main" id="{1D22696F-6C66-D3EF-BF40-44705DB5F6EB}"/>
              </a:ext>
            </a:extLst>
          </p:cNvPr>
          <p:cNvGrpSpPr/>
          <p:nvPr/>
        </p:nvGrpSpPr>
        <p:grpSpPr>
          <a:xfrm>
            <a:off x="8189036" y="3365402"/>
            <a:ext cx="842287" cy="498522"/>
            <a:chOff x="6290873" y="2598896"/>
            <a:chExt cx="938998" cy="594360"/>
          </a:xfrm>
        </p:grpSpPr>
        <p:sp>
          <p:nvSpPr>
            <p:cNvPr id="149" name="Oval 148">
              <a:extLst>
                <a:ext uri="{FF2B5EF4-FFF2-40B4-BE49-F238E27FC236}">
                  <a16:creationId xmlns:a16="http://schemas.microsoft.com/office/drawing/2014/main" id="{CC17735A-E95A-FA1F-F8E9-D2DAA97D7521}"/>
                </a:ext>
              </a:extLst>
            </p:cNvPr>
            <p:cNvSpPr>
              <a:spLocks noChangeAspect="1"/>
            </p:cNvSpPr>
            <p:nvPr/>
          </p:nvSpPr>
          <p:spPr>
            <a:xfrm>
              <a:off x="6446425" y="2598896"/>
              <a:ext cx="596655" cy="59436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50" name="TextBox 149">
              <a:extLst>
                <a:ext uri="{FF2B5EF4-FFF2-40B4-BE49-F238E27FC236}">
                  <a16:creationId xmlns:a16="http://schemas.microsoft.com/office/drawing/2014/main" id="{87345C7B-B0EB-EEAA-30B6-708F887743D8}"/>
                </a:ext>
              </a:extLst>
            </p:cNvPr>
            <p:cNvSpPr txBox="1"/>
            <p:nvPr/>
          </p:nvSpPr>
          <p:spPr>
            <a:xfrm>
              <a:off x="6290873" y="2773644"/>
              <a:ext cx="938998" cy="2752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Spoke 3</a:t>
              </a:r>
              <a:endParaRPr kumimoji="0" lang="en-US" sz="70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pic>
        <p:nvPicPr>
          <p:cNvPr id="156" name="Graphic 155" descr="Office worker male with solid fill">
            <a:extLst>
              <a:ext uri="{FF2B5EF4-FFF2-40B4-BE49-F238E27FC236}">
                <a16:creationId xmlns:a16="http://schemas.microsoft.com/office/drawing/2014/main" id="{2E8483DE-8C92-13AF-48EA-AF591AA26D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4905" y="3366467"/>
            <a:ext cx="168494" cy="164010"/>
          </a:xfrm>
          <a:prstGeom prst="rect">
            <a:avLst/>
          </a:prstGeom>
        </p:spPr>
      </p:pic>
      <p:sp>
        <p:nvSpPr>
          <p:cNvPr id="157" name="TextBox 156">
            <a:extLst>
              <a:ext uri="{FF2B5EF4-FFF2-40B4-BE49-F238E27FC236}">
                <a16:creationId xmlns:a16="http://schemas.microsoft.com/office/drawing/2014/main" id="{1BF22B7B-7EAB-1FEF-2A3E-554535136693}"/>
              </a:ext>
            </a:extLst>
          </p:cNvPr>
          <p:cNvSpPr txBox="1"/>
          <p:nvPr/>
        </p:nvSpPr>
        <p:spPr>
          <a:xfrm>
            <a:off x="6324309" y="1082148"/>
            <a:ext cx="553407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339E"/>
                </a:solidFill>
                <a:effectLst/>
                <a:uLnTx/>
                <a:uFillTx/>
                <a:ea typeface="+mn-ea"/>
                <a:cs typeface="+mn-cs"/>
              </a:rPr>
              <a:t> Spoke Teams added as required per needs/roadmap (representative)</a:t>
            </a:r>
            <a:endParaRPr kumimoji="0" lang="en-US" sz="1200" b="1" i="0" u="none" strike="noStrike" kern="1200" cap="none" spc="0" normalizeH="0" baseline="0" noProof="0">
              <a:ln>
                <a:noFill/>
              </a:ln>
              <a:solidFill>
                <a:srgbClr val="404040"/>
              </a:solidFill>
              <a:effectLst/>
              <a:uLnTx/>
              <a:uFillTx/>
              <a:ea typeface="+mn-ea"/>
              <a:cs typeface="+mn-cs"/>
            </a:endParaRPr>
          </a:p>
        </p:txBody>
      </p:sp>
      <p:sp>
        <p:nvSpPr>
          <p:cNvPr id="158" name="TextBox 157">
            <a:extLst>
              <a:ext uri="{FF2B5EF4-FFF2-40B4-BE49-F238E27FC236}">
                <a16:creationId xmlns:a16="http://schemas.microsoft.com/office/drawing/2014/main" id="{F7562B7E-DE90-F325-6061-D0B3D6412951}"/>
              </a:ext>
            </a:extLst>
          </p:cNvPr>
          <p:cNvSpPr txBox="1"/>
          <p:nvPr/>
        </p:nvSpPr>
        <p:spPr>
          <a:xfrm>
            <a:off x="6488205" y="4725267"/>
            <a:ext cx="5206278" cy="830997"/>
          </a:xfrm>
          <a:prstGeom prst="rect">
            <a:avLst/>
          </a:prstGeom>
          <a:noFill/>
        </p:spPr>
        <p:txBody>
          <a:bodyPr wrap="square">
            <a:spAutoFit/>
          </a:bodyPr>
          <a:lstStyle/>
          <a:p>
            <a:pPr algn="ctr"/>
            <a:r>
              <a:rPr lang="en-US" sz="1200">
                <a:latin typeface="Arial" panose="020B0604020202020204" pitchFamily="34" charset="0"/>
                <a:cs typeface="Arial" panose="020B0604020202020204" pitchFamily="34" charset="0"/>
              </a:rPr>
              <a:t>Spoke Teams constructed with appropriate combination of skills to address near term, targeted execution needs. </a:t>
            </a:r>
            <a:r>
              <a:rPr lang="en-US" sz="1200"/>
              <a:t>Foundation and New PODs can dynamically adjust staffing to handle some level of burst demand </a:t>
            </a:r>
          </a:p>
          <a:p>
            <a:pPr marL="0" marR="0" algn="ctr" rtl="0" eaLnBrk="1" fontAlgn="auto" latinLnBrk="0" hangingPunct="1">
              <a:spcBef>
                <a:spcPts val="0"/>
              </a:spcBef>
              <a:spcAft>
                <a:spcPts val="0"/>
              </a:spcAft>
            </a:pPr>
            <a:r>
              <a:rPr lang="en-US" sz="1200">
                <a:latin typeface="Arial" panose="020B0604020202020204" pitchFamily="34" charset="0"/>
                <a:cs typeface="Arial" panose="020B0604020202020204" pitchFamily="34" charset="0"/>
              </a:rPr>
              <a:t> </a:t>
            </a:r>
            <a:endParaRPr lang="en-US" sz="1200">
              <a:effectLst/>
            </a:endParaRPr>
          </a:p>
        </p:txBody>
      </p:sp>
      <p:cxnSp>
        <p:nvCxnSpPr>
          <p:cNvPr id="230" name="Straight Connector 229">
            <a:extLst>
              <a:ext uri="{FF2B5EF4-FFF2-40B4-BE49-F238E27FC236}">
                <a16:creationId xmlns:a16="http://schemas.microsoft.com/office/drawing/2014/main" id="{403CF4E4-D836-880A-A27F-C17D9AC451E9}"/>
              </a:ext>
            </a:extLst>
          </p:cNvPr>
          <p:cNvCxnSpPr>
            <a:cxnSpLocks/>
          </p:cNvCxnSpPr>
          <p:nvPr/>
        </p:nvCxnSpPr>
        <p:spPr>
          <a:xfrm>
            <a:off x="6096000" y="786377"/>
            <a:ext cx="0" cy="540000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33" name="Oval 232">
            <a:extLst>
              <a:ext uri="{FF2B5EF4-FFF2-40B4-BE49-F238E27FC236}">
                <a16:creationId xmlns:a16="http://schemas.microsoft.com/office/drawing/2014/main" id="{115DED81-1946-703E-1897-E1FE75790D32}"/>
              </a:ext>
            </a:extLst>
          </p:cNvPr>
          <p:cNvSpPr>
            <a:spLocks noChangeAspect="1"/>
          </p:cNvSpPr>
          <p:nvPr/>
        </p:nvSpPr>
        <p:spPr>
          <a:xfrm>
            <a:off x="1945081" y="1744575"/>
            <a:ext cx="2024802" cy="1504916"/>
          </a:xfrm>
          <a:prstGeom prst="ellipse">
            <a:avLst/>
          </a:prstGeom>
          <a:solidFill>
            <a:srgbClr val="FFFFFF"/>
          </a:solidFill>
          <a:ln w="12700" cap="flat" cmpd="sng" algn="ctr">
            <a:solidFill>
              <a:srgbClr val="000000"/>
            </a:solidFill>
            <a:prstDash val="dashDot"/>
            <a:miter lim="800000"/>
          </a:ln>
          <a:effectLst/>
        </p:spPr>
        <p:txBody>
          <a:bodyPr rtlCol="0" anchor="ctr"/>
          <a:lstStyle/>
          <a:p>
            <a:pPr algn="ctr" defTabSz="914377">
              <a:defRPr/>
            </a:pPr>
            <a:endParaRPr lang="en-US" kern="0">
              <a:solidFill>
                <a:srgbClr val="FFFFFF"/>
              </a:solidFill>
              <a:latin typeface="Arial"/>
              <a:ea typeface="ヒラギノ角ゴ ProN W3"/>
              <a:cs typeface="Arial" panose="020B0604020202020204" pitchFamily="34" charset="0"/>
            </a:endParaRPr>
          </a:p>
        </p:txBody>
      </p:sp>
      <p:sp>
        <p:nvSpPr>
          <p:cNvPr id="234" name="Oval 233">
            <a:extLst>
              <a:ext uri="{FF2B5EF4-FFF2-40B4-BE49-F238E27FC236}">
                <a16:creationId xmlns:a16="http://schemas.microsoft.com/office/drawing/2014/main" id="{BDB94B29-1BD9-38BA-A56F-429A322F1732}"/>
              </a:ext>
            </a:extLst>
          </p:cNvPr>
          <p:cNvSpPr>
            <a:spLocks noChangeAspect="1"/>
          </p:cNvSpPr>
          <p:nvPr/>
        </p:nvSpPr>
        <p:spPr>
          <a:xfrm>
            <a:off x="2257269" y="2000637"/>
            <a:ext cx="1400210" cy="1029621"/>
          </a:xfrm>
          <a:prstGeom prst="ellipse">
            <a:avLst/>
          </a:prstGeom>
          <a:solidFill>
            <a:schemeClr val="accent4"/>
          </a:solidFill>
          <a:ln w="12700" cap="flat" cmpd="sng" algn="ctr">
            <a:solidFill>
              <a:srgbClr val="FFFFFF"/>
            </a:solidFill>
            <a:prstDash val="solid"/>
            <a:miter lim="800000"/>
          </a:ln>
          <a:effectLst/>
        </p:spPr>
        <p:txBody>
          <a:bodyPr rtlCol="0" anchor="ctr"/>
          <a:lstStyle/>
          <a:p>
            <a:pPr algn="ctr" defTabSz="1219140">
              <a:defRPr/>
            </a:pPr>
            <a:endParaRPr lang="en-US" sz="1000" b="1" kern="0">
              <a:latin typeface="Arial"/>
              <a:ea typeface="ヒラギノ角ゴ ProN W3"/>
              <a:cs typeface="Arial" panose="020B0604020202020204" pitchFamily="34" charset="0"/>
            </a:endParaRPr>
          </a:p>
        </p:txBody>
      </p:sp>
      <p:grpSp>
        <p:nvGrpSpPr>
          <p:cNvPr id="235" name="Group 234">
            <a:extLst>
              <a:ext uri="{FF2B5EF4-FFF2-40B4-BE49-F238E27FC236}">
                <a16:creationId xmlns:a16="http://schemas.microsoft.com/office/drawing/2014/main" id="{452B8205-ECEE-5B33-E1D5-488526131F5D}"/>
              </a:ext>
            </a:extLst>
          </p:cNvPr>
          <p:cNvGrpSpPr/>
          <p:nvPr/>
        </p:nvGrpSpPr>
        <p:grpSpPr>
          <a:xfrm>
            <a:off x="2224962" y="1683345"/>
            <a:ext cx="328261" cy="264375"/>
            <a:chOff x="3194514" y="1719997"/>
            <a:chExt cx="400115" cy="432212"/>
          </a:xfrm>
        </p:grpSpPr>
        <p:sp>
          <p:nvSpPr>
            <p:cNvPr id="236" name="Oval 235">
              <a:extLst>
                <a:ext uri="{FF2B5EF4-FFF2-40B4-BE49-F238E27FC236}">
                  <a16:creationId xmlns:a16="http://schemas.microsoft.com/office/drawing/2014/main" id="{5617FCD4-3C8F-D654-25B5-F728AD8E22D1}"/>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37" name="Google Shape;892;p96">
              <a:extLst>
                <a:ext uri="{FF2B5EF4-FFF2-40B4-BE49-F238E27FC236}">
                  <a16:creationId xmlns:a16="http://schemas.microsoft.com/office/drawing/2014/main" id="{EDC7F712-AB38-A8C3-291F-50530390B456}"/>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sp>
        <p:nvSpPr>
          <p:cNvPr id="238" name="Google Shape;893;p96">
            <a:extLst>
              <a:ext uri="{FF2B5EF4-FFF2-40B4-BE49-F238E27FC236}">
                <a16:creationId xmlns:a16="http://schemas.microsoft.com/office/drawing/2014/main" id="{F75179BB-AB1A-45A7-4D45-52AF84613311}"/>
              </a:ext>
            </a:extLst>
          </p:cNvPr>
          <p:cNvSpPr txBox="1"/>
          <p:nvPr/>
        </p:nvSpPr>
        <p:spPr>
          <a:xfrm>
            <a:off x="2728430" y="1438292"/>
            <a:ext cx="1739199" cy="170026"/>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Infra Architect</a:t>
            </a:r>
          </a:p>
        </p:txBody>
      </p:sp>
      <p:grpSp>
        <p:nvGrpSpPr>
          <p:cNvPr id="239" name="Group 238">
            <a:extLst>
              <a:ext uri="{FF2B5EF4-FFF2-40B4-BE49-F238E27FC236}">
                <a16:creationId xmlns:a16="http://schemas.microsoft.com/office/drawing/2014/main" id="{0C09AB7D-48AF-D47C-5DF3-482A6D9F4DBA}"/>
              </a:ext>
            </a:extLst>
          </p:cNvPr>
          <p:cNvGrpSpPr/>
          <p:nvPr/>
        </p:nvGrpSpPr>
        <p:grpSpPr>
          <a:xfrm>
            <a:off x="3188458" y="1658094"/>
            <a:ext cx="328261" cy="264375"/>
            <a:chOff x="3194514" y="1719997"/>
            <a:chExt cx="400115" cy="432212"/>
          </a:xfrm>
        </p:grpSpPr>
        <p:sp>
          <p:nvSpPr>
            <p:cNvPr id="240" name="Oval 239">
              <a:extLst>
                <a:ext uri="{FF2B5EF4-FFF2-40B4-BE49-F238E27FC236}">
                  <a16:creationId xmlns:a16="http://schemas.microsoft.com/office/drawing/2014/main" id="{EC045253-5760-F896-287B-5E895FE4CB4E}"/>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41" name="Google Shape;892;p96">
              <a:extLst>
                <a:ext uri="{FF2B5EF4-FFF2-40B4-BE49-F238E27FC236}">
                  <a16:creationId xmlns:a16="http://schemas.microsoft.com/office/drawing/2014/main" id="{DB62201D-02BE-92EC-103A-D64926BC3F59}"/>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grpSp>
        <p:nvGrpSpPr>
          <p:cNvPr id="242" name="Group 241">
            <a:extLst>
              <a:ext uri="{FF2B5EF4-FFF2-40B4-BE49-F238E27FC236}">
                <a16:creationId xmlns:a16="http://schemas.microsoft.com/office/drawing/2014/main" id="{4F1011E3-7CC1-9914-6538-FD7AF3610EA7}"/>
              </a:ext>
            </a:extLst>
          </p:cNvPr>
          <p:cNvGrpSpPr/>
          <p:nvPr/>
        </p:nvGrpSpPr>
        <p:grpSpPr>
          <a:xfrm>
            <a:off x="1807619" y="1996860"/>
            <a:ext cx="328261" cy="264516"/>
            <a:chOff x="512013" y="3183841"/>
            <a:chExt cx="458186" cy="430674"/>
          </a:xfrm>
        </p:grpSpPr>
        <p:sp>
          <p:nvSpPr>
            <p:cNvPr id="243" name="Oval 242">
              <a:extLst>
                <a:ext uri="{FF2B5EF4-FFF2-40B4-BE49-F238E27FC236}">
                  <a16:creationId xmlns:a16="http://schemas.microsoft.com/office/drawing/2014/main" id="{EBBAA33B-72FA-D1F7-EA2A-589348880491}"/>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44" name="Google Shape;892;p96">
              <a:extLst>
                <a:ext uri="{FF2B5EF4-FFF2-40B4-BE49-F238E27FC236}">
                  <a16:creationId xmlns:a16="http://schemas.microsoft.com/office/drawing/2014/main" id="{DE841B99-7F49-74E0-3EE5-F7F7DEA281FB}"/>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45" name="Group 244">
            <a:extLst>
              <a:ext uri="{FF2B5EF4-FFF2-40B4-BE49-F238E27FC236}">
                <a16:creationId xmlns:a16="http://schemas.microsoft.com/office/drawing/2014/main" id="{C262274F-79E6-D5FD-334D-49EECDAB91AE}"/>
              </a:ext>
            </a:extLst>
          </p:cNvPr>
          <p:cNvGrpSpPr/>
          <p:nvPr/>
        </p:nvGrpSpPr>
        <p:grpSpPr>
          <a:xfrm>
            <a:off x="1758035" y="2428148"/>
            <a:ext cx="328261" cy="264516"/>
            <a:chOff x="512013" y="3183841"/>
            <a:chExt cx="458186" cy="430674"/>
          </a:xfrm>
        </p:grpSpPr>
        <p:sp>
          <p:nvSpPr>
            <p:cNvPr id="246" name="Oval 245">
              <a:extLst>
                <a:ext uri="{FF2B5EF4-FFF2-40B4-BE49-F238E27FC236}">
                  <a16:creationId xmlns:a16="http://schemas.microsoft.com/office/drawing/2014/main" id="{6499F3F8-3928-6F0E-D114-726737A79B89}"/>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47" name="Google Shape;892;p96">
              <a:extLst>
                <a:ext uri="{FF2B5EF4-FFF2-40B4-BE49-F238E27FC236}">
                  <a16:creationId xmlns:a16="http://schemas.microsoft.com/office/drawing/2014/main" id="{1CCDA6F8-01DE-3DB8-BB0B-BB7AB153A712}"/>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48" name="Group 247">
            <a:extLst>
              <a:ext uri="{FF2B5EF4-FFF2-40B4-BE49-F238E27FC236}">
                <a16:creationId xmlns:a16="http://schemas.microsoft.com/office/drawing/2014/main" id="{2CA6AB69-D33C-F84C-2F1A-7ED1E0FFB67C}"/>
              </a:ext>
            </a:extLst>
          </p:cNvPr>
          <p:cNvGrpSpPr/>
          <p:nvPr/>
        </p:nvGrpSpPr>
        <p:grpSpPr>
          <a:xfrm>
            <a:off x="1966096" y="2871963"/>
            <a:ext cx="328261" cy="264516"/>
            <a:chOff x="512013" y="3183841"/>
            <a:chExt cx="458186" cy="430674"/>
          </a:xfrm>
        </p:grpSpPr>
        <p:sp>
          <p:nvSpPr>
            <p:cNvPr id="249" name="Oval 248">
              <a:extLst>
                <a:ext uri="{FF2B5EF4-FFF2-40B4-BE49-F238E27FC236}">
                  <a16:creationId xmlns:a16="http://schemas.microsoft.com/office/drawing/2014/main" id="{BF0104A6-D8F0-F2F4-79DC-97AB53C1707F}"/>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50" name="Google Shape;892;p96">
              <a:extLst>
                <a:ext uri="{FF2B5EF4-FFF2-40B4-BE49-F238E27FC236}">
                  <a16:creationId xmlns:a16="http://schemas.microsoft.com/office/drawing/2014/main" id="{83C0CB84-9C13-21FD-8959-9C3F9ED497E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51" name="Group 250">
            <a:extLst>
              <a:ext uri="{FF2B5EF4-FFF2-40B4-BE49-F238E27FC236}">
                <a16:creationId xmlns:a16="http://schemas.microsoft.com/office/drawing/2014/main" id="{25DC2D59-8F3F-9E83-B4FE-0C0008C9A185}"/>
              </a:ext>
            </a:extLst>
          </p:cNvPr>
          <p:cNvGrpSpPr/>
          <p:nvPr/>
        </p:nvGrpSpPr>
        <p:grpSpPr>
          <a:xfrm>
            <a:off x="3604128" y="2830064"/>
            <a:ext cx="328261" cy="264516"/>
            <a:chOff x="512013" y="3183841"/>
            <a:chExt cx="458186" cy="430674"/>
          </a:xfrm>
        </p:grpSpPr>
        <p:sp>
          <p:nvSpPr>
            <p:cNvPr id="252" name="Oval 251">
              <a:extLst>
                <a:ext uri="{FF2B5EF4-FFF2-40B4-BE49-F238E27FC236}">
                  <a16:creationId xmlns:a16="http://schemas.microsoft.com/office/drawing/2014/main" id="{22CBC829-2247-09C0-390A-CA95B68DE882}"/>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53" name="Google Shape;892;p96">
              <a:extLst>
                <a:ext uri="{FF2B5EF4-FFF2-40B4-BE49-F238E27FC236}">
                  <a16:creationId xmlns:a16="http://schemas.microsoft.com/office/drawing/2014/main" id="{8EEA18E0-96E8-62CA-48E1-EB90A15C097C}"/>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54" name="Group 253">
            <a:extLst>
              <a:ext uri="{FF2B5EF4-FFF2-40B4-BE49-F238E27FC236}">
                <a16:creationId xmlns:a16="http://schemas.microsoft.com/office/drawing/2014/main" id="{5CF09CAD-856C-DF21-B13A-132913F0B5D4}"/>
              </a:ext>
            </a:extLst>
          </p:cNvPr>
          <p:cNvGrpSpPr/>
          <p:nvPr/>
        </p:nvGrpSpPr>
        <p:grpSpPr>
          <a:xfrm>
            <a:off x="2528960" y="3139518"/>
            <a:ext cx="328261" cy="264516"/>
            <a:chOff x="512013" y="3183841"/>
            <a:chExt cx="458186" cy="430674"/>
          </a:xfrm>
        </p:grpSpPr>
        <p:sp>
          <p:nvSpPr>
            <p:cNvPr id="255" name="Oval 254">
              <a:extLst>
                <a:ext uri="{FF2B5EF4-FFF2-40B4-BE49-F238E27FC236}">
                  <a16:creationId xmlns:a16="http://schemas.microsoft.com/office/drawing/2014/main" id="{308A5C2F-7C02-94A1-DBE7-C550EE2F0DCF}"/>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56" name="Google Shape;892;p96">
              <a:extLst>
                <a:ext uri="{FF2B5EF4-FFF2-40B4-BE49-F238E27FC236}">
                  <a16:creationId xmlns:a16="http://schemas.microsoft.com/office/drawing/2014/main" id="{71BDF145-80A3-B066-5E15-0AD09D9C6985}"/>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57" name="Group 256">
            <a:extLst>
              <a:ext uri="{FF2B5EF4-FFF2-40B4-BE49-F238E27FC236}">
                <a16:creationId xmlns:a16="http://schemas.microsoft.com/office/drawing/2014/main" id="{4B6E2D0C-BBCB-5471-3423-3BDE04F5C4C7}"/>
              </a:ext>
            </a:extLst>
          </p:cNvPr>
          <p:cNvGrpSpPr/>
          <p:nvPr/>
        </p:nvGrpSpPr>
        <p:grpSpPr>
          <a:xfrm>
            <a:off x="3779086" y="2406806"/>
            <a:ext cx="328261" cy="264516"/>
            <a:chOff x="512013" y="3183841"/>
            <a:chExt cx="458186" cy="430674"/>
          </a:xfrm>
        </p:grpSpPr>
        <p:sp>
          <p:nvSpPr>
            <p:cNvPr id="258" name="Oval 257">
              <a:extLst>
                <a:ext uri="{FF2B5EF4-FFF2-40B4-BE49-F238E27FC236}">
                  <a16:creationId xmlns:a16="http://schemas.microsoft.com/office/drawing/2014/main" id="{F6E30FFF-860B-BCAB-169F-BBF77026FD4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59" name="Google Shape;892;p96">
              <a:extLst>
                <a:ext uri="{FF2B5EF4-FFF2-40B4-BE49-F238E27FC236}">
                  <a16:creationId xmlns:a16="http://schemas.microsoft.com/office/drawing/2014/main" id="{9C38ADCF-9C6A-5BDE-0AFC-74B5D434DB38}"/>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260" name="Group 259">
            <a:extLst>
              <a:ext uri="{FF2B5EF4-FFF2-40B4-BE49-F238E27FC236}">
                <a16:creationId xmlns:a16="http://schemas.microsoft.com/office/drawing/2014/main" id="{4E46D257-A73D-783C-51AA-79A6EAE058F7}"/>
              </a:ext>
            </a:extLst>
          </p:cNvPr>
          <p:cNvGrpSpPr/>
          <p:nvPr/>
        </p:nvGrpSpPr>
        <p:grpSpPr>
          <a:xfrm>
            <a:off x="3664320" y="1978551"/>
            <a:ext cx="328261" cy="264375"/>
            <a:chOff x="3194514" y="1719997"/>
            <a:chExt cx="400115" cy="432212"/>
          </a:xfrm>
        </p:grpSpPr>
        <p:sp>
          <p:nvSpPr>
            <p:cNvPr id="261" name="Oval 260">
              <a:extLst>
                <a:ext uri="{FF2B5EF4-FFF2-40B4-BE49-F238E27FC236}">
                  <a16:creationId xmlns:a16="http://schemas.microsoft.com/office/drawing/2014/main" id="{DD80FBA4-FD53-0BF3-8E23-B2997DC83FD3}"/>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62" name="Google Shape;892;p96">
              <a:extLst>
                <a:ext uri="{FF2B5EF4-FFF2-40B4-BE49-F238E27FC236}">
                  <a16:creationId xmlns:a16="http://schemas.microsoft.com/office/drawing/2014/main" id="{9E325422-5572-77A8-8D38-115CAFA6D52A}"/>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sp>
        <p:nvSpPr>
          <p:cNvPr id="263" name="Google Shape;893;p96">
            <a:extLst>
              <a:ext uri="{FF2B5EF4-FFF2-40B4-BE49-F238E27FC236}">
                <a16:creationId xmlns:a16="http://schemas.microsoft.com/office/drawing/2014/main" id="{54CFFCAE-56E7-BDBA-E178-64956DD00C9B}"/>
              </a:ext>
            </a:extLst>
          </p:cNvPr>
          <p:cNvSpPr txBox="1"/>
          <p:nvPr/>
        </p:nvSpPr>
        <p:spPr>
          <a:xfrm>
            <a:off x="3694644" y="1747142"/>
            <a:ext cx="1225611" cy="281015"/>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Business User</a:t>
            </a:r>
          </a:p>
        </p:txBody>
      </p:sp>
      <p:sp>
        <p:nvSpPr>
          <p:cNvPr id="264" name="Google Shape;893;p96">
            <a:extLst>
              <a:ext uri="{FF2B5EF4-FFF2-40B4-BE49-F238E27FC236}">
                <a16:creationId xmlns:a16="http://schemas.microsoft.com/office/drawing/2014/main" id="{7C4BEAB0-C95B-B23A-0ED7-6D373C37AD04}"/>
              </a:ext>
            </a:extLst>
          </p:cNvPr>
          <p:cNvSpPr txBox="1"/>
          <p:nvPr/>
        </p:nvSpPr>
        <p:spPr>
          <a:xfrm>
            <a:off x="1264154" y="1428237"/>
            <a:ext cx="1743448" cy="195291"/>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Product Owner</a:t>
            </a:r>
          </a:p>
        </p:txBody>
      </p:sp>
      <p:sp>
        <p:nvSpPr>
          <p:cNvPr id="265" name="Google Shape;893;p96">
            <a:extLst>
              <a:ext uri="{FF2B5EF4-FFF2-40B4-BE49-F238E27FC236}">
                <a16:creationId xmlns:a16="http://schemas.microsoft.com/office/drawing/2014/main" id="{636669E6-C4FB-951D-F085-2D68304E3D05}"/>
              </a:ext>
            </a:extLst>
          </p:cNvPr>
          <p:cNvSpPr txBox="1"/>
          <p:nvPr/>
        </p:nvSpPr>
        <p:spPr>
          <a:xfrm>
            <a:off x="401916" y="1841395"/>
            <a:ext cx="1528128" cy="250668"/>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2"/>
                </a:solidFill>
                <a:latin typeface="Arial"/>
                <a:cs typeface="Arial"/>
              </a:rPr>
              <a:t>Principal AI Architect 1</a:t>
            </a:r>
            <a:endParaRPr lang="en-US" sz="2400">
              <a:solidFill>
                <a:schemeClr val="tx2"/>
              </a:solidFill>
            </a:endParaRPr>
          </a:p>
        </p:txBody>
      </p:sp>
      <p:sp>
        <p:nvSpPr>
          <p:cNvPr id="266" name="Google Shape;893;p96">
            <a:extLst>
              <a:ext uri="{FF2B5EF4-FFF2-40B4-BE49-F238E27FC236}">
                <a16:creationId xmlns:a16="http://schemas.microsoft.com/office/drawing/2014/main" id="{457D3224-4479-0A25-75AA-1A6869638174}"/>
              </a:ext>
            </a:extLst>
          </p:cNvPr>
          <p:cNvSpPr txBox="1"/>
          <p:nvPr/>
        </p:nvSpPr>
        <p:spPr>
          <a:xfrm>
            <a:off x="214954" y="2409848"/>
            <a:ext cx="1575449" cy="236198"/>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a:rPr>
              <a:t>Domain/OCM</a:t>
            </a:r>
          </a:p>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a:rPr>
              <a:t> Consultant 1</a:t>
            </a:r>
            <a:endParaRPr lang="en-US" sz="1050">
              <a:solidFill>
                <a:schemeClr val="tx1"/>
              </a:solidFill>
              <a:latin typeface="Arial"/>
              <a:ea typeface="Times New Roman" panose="02020603050405020304" pitchFamily="18" charset="0"/>
              <a:cs typeface="Arial" panose="020B0604020202020204" pitchFamily="34" charset="0"/>
            </a:endParaRPr>
          </a:p>
        </p:txBody>
      </p:sp>
      <p:sp>
        <p:nvSpPr>
          <p:cNvPr id="267" name="Google Shape;893;p96">
            <a:extLst>
              <a:ext uri="{FF2B5EF4-FFF2-40B4-BE49-F238E27FC236}">
                <a16:creationId xmlns:a16="http://schemas.microsoft.com/office/drawing/2014/main" id="{7DBD7F35-CC3C-9A11-0F2F-FB512075FA38}"/>
              </a:ext>
            </a:extLst>
          </p:cNvPr>
          <p:cNvSpPr txBox="1"/>
          <p:nvPr/>
        </p:nvSpPr>
        <p:spPr>
          <a:xfrm>
            <a:off x="871373" y="3020481"/>
            <a:ext cx="1214132" cy="112080"/>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Data Engineer</a:t>
            </a:r>
          </a:p>
        </p:txBody>
      </p:sp>
      <p:sp>
        <p:nvSpPr>
          <p:cNvPr id="268" name="Google Shape;893;p96">
            <a:extLst>
              <a:ext uri="{FF2B5EF4-FFF2-40B4-BE49-F238E27FC236}">
                <a16:creationId xmlns:a16="http://schemas.microsoft.com/office/drawing/2014/main" id="{9F07A221-EAE9-1367-BE14-8952E75B59CD}"/>
              </a:ext>
            </a:extLst>
          </p:cNvPr>
          <p:cNvSpPr txBox="1"/>
          <p:nvPr/>
        </p:nvSpPr>
        <p:spPr>
          <a:xfrm>
            <a:off x="1506292" y="3486377"/>
            <a:ext cx="1832439" cy="206211"/>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 LLMOps Engineer</a:t>
            </a:r>
          </a:p>
        </p:txBody>
      </p:sp>
      <p:sp>
        <p:nvSpPr>
          <p:cNvPr id="269" name="Google Shape;893;p96">
            <a:extLst>
              <a:ext uri="{FF2B5EF4-FFF2-40B4-BE49-F238E27FC236}">
                <a16:creationId xmlns:a16="http://schemas.microsoft.com/office/drawing/2014/main" id="{4C49B444-0174-1F07-C7C4-D2D82BE9E7F0}"/>
              </a:ext>
            </a:extLst>
          </p:cNvPr>
          <p:cNvSpPr txBox="1"/>
          <p:nvPr/>
        </p:nvSpPr>
        <p:spPr>
          <a:xfrm>
            <a:off x="3830568" y="2970188"/>
            <a:ext cx="1214132" cy="176852"/>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Engineer</a:t>
            </a:r>
          </a:p>
        </p:txBody>
      </p:sp>
      <p:sp>
        <p:nvSpPr>
          <p:cNvPr id="270" name="Google Shape;893;p96">
            <a:extLst>
              <a:ext uri="{FF2B5EF4-FFF2-40B4-BE49-F238E27FC236}">
                <a16:creationId xmlns:a16="http://schemas.microsoft.com/office/drawing/2014/main" id="{9606B896-893A-0188-D370-0AF18BB4AD87}"/>
              </a:ext>
            </a:extLst>
          </p:cNvPr>
          <p:cNvSpPr txBox="1"/>
          <p:nvPr/>
        </p:nvSpPr>
        <p:spPr>
          <a:xfrm>
            <a:off x="4022466" y="2406077"/>
            <a:ext cx="1214132" cy="176852"/>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Engineer</a:t>
            </a:r>
          </a:p>
        </p:txBody>
      </p:sp>
      <p:grpSp>
        <p:nvGrpSpPr>
          <p:cNvPr id="271" name="Group 270">
            <a:extLst>
              <a:ext uri="{FF2B5EF4-FFF2-40B4-BE49-F238E27FC236}">
                <a16:creationId xmlns:a16="http://schemas.microsoft.com/office/drawing/2014/main" id="{82275BC4-5A48-7C86-E369-A01397063086}"/>
              </a:ext>
            </a:extLst>
          </p:cNvPr>
          <p:cNvGrpSpPr/>
          <p:nvPr/>
        </p:nvGrpSpPr>
        <p:grpSpPr>
          <a:xfrm>
            <a:off x="3158163" y="3095430"/>
            <a:ext cx="328261" cy="264516"/>
            <a:chOff x="512013" y="3183841"/>
            <a:chExt cx="458186" cy="430674"/>
          </a:xfrm>
        </p:grpSpPr>
        <p:sp>
          <p:nvSpPr>
            <p:cNvPr id="272" name="Oval 271">
              <a:extLst>
                <a:ext uri="{FF2B5EF4-FFF2-40B4-BE49-F238E27FC236}">
                  <a16:creationId xmlns:a16="http://schemas.microsoft.com/office/drawing/2014/main" id="{46A416BD-CEA2-CA5F-DBC8-C7D702437264}"/>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273" name="Google Shape;892;p96">
              <a:extLst>
                <a:ext uri="{FF2B5EF4-FFF2-40B4-BE49-F238E27FC236}">
                  <a16:creationId xmlns:a16="http://schemas.microsoft.com/office/drawing/2014/main" id="{FADCA216-7BC1-B73C-147C-2A41D40BB57C}"/>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sp>
        <p:nvSpPr>
          <p:cNvPr id="274" name="Google Shape;893;p96">
            <a:extLst>
              <a:ext uri="{FF2B5EF4-FFF2-40B4-BE49-F238E27FC236}">
                <a16:creationId xmlns:a16="http://schemas.microsoft.com/office/drawing/2014/main" id="{BC862C00-AFFE-D519-3D33-0E23F528FAF0}"/>
              </a:ext>
            </a:extLst>
          </p:cNvPr>
          <p:cNvSpPr txBox="1"/>
          <p:nvPr/>
        </p:nvSpPr>
        <p:spPr>
          <a:xfrm>
            <a:off x="3169879" y="3368241"/>
            <a:ext cx="1391978" cy="130772"/>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Integration Engineer</a:t>
            </a:r>
          </a:p>
        </p:txBody>
      </p:sp>
      <p:sp>
        <p:nvSpPr>
          <p:cNvPr id="275" name="TextBox 274">
            <a:extLst>
              <a:ext uri="{FF2B5EF4-FFF2-40B4-BE49-F238E27FC236}">
                <a16:creationId xmlns:a16="http://schemas.microsoft.com/office/drawing/2014/main" id="{CD93F451-5B74-A8E0-0C2E-4DC4AC12571D}"/>
              </a:ext>
            </a:extLst>
          </p:cNvPr>
          <p:cNvSpPr txBox="1"/>
          <p:nvPr/>
        </p:nvSpPr>
        <p:spPr>
          <a:xfrm>
            <a:off x="2386387" y="2427333"/>
            <a:ext cx="1206555" cy="230412"/>
          </a:xfrm>
          <a:prstGeom prst="rect">
            <a:avLst/>
          </a:prstGeom>
          <a:noFill/>
        </p:spPr>
        <p:txBody>
          <a:bodyPr wrap="square" lIns="0" tIns="0" rIns="0" bIns="0" rtlCol="0" anchor="ctr">
            <a:noAutofit/>
          </a:bodyPr>
          <a:lstStyle/>
          <a:p>
            <a:pPr algn="ctr"/>
            <a:r>
              <a:rPr lang="en-US" sz="1400" b="1">
                <a:solidFill>
                  <a:schemeClr val="tx2"/>
                </a:solidFill>
              </a:rPr>
              <a:t>Foundation POD 1</a:t>
            </a:r>
          </a:p>
        </p:txBody>
      </p:sp>
      <p:grpSp>
        <p:nvGrpSpPr>
          <p:cNvPr id="373" name="Group 372">
            <a:extLst>
              <a:ext uri="{FF2B5EF4-FFF2-40B4-BE49-F238E27FC236}">
                <a16:creationId xmlns:a16="http://schemas.microsoft.com/office/drawing/2014/main" id="{F2644047-56B8-CFE9-5743-FEBFDB1A6196}"/>
              </a:ext>
            </a:extLst>
          </p:cNvPr>
          <p:cNvGrpSpPr/>
          <p:nvPr/>
        </p:nvGrpSpPr>
        <p:grpSpPr>
          <a:xfrm>
            <a:off x="307481" y="3951865"/>
            <a:ext cx="5021644" cy="2264351"/>
            <a:chOff x="538966" y="2211078"/>
            <a:chExt cx="3309528" cy="2600829"/>
          </a:xfrm>
        </p:grpSpPr>
        <p:sp>
          <p:nvSpPr>
            <p:cNvPr id="374" name="Oval 373">
              <a:extLst>
                <a:ext uri="{FF2B5EF4-FFF2-40B4-BE49-F238E27FC236}">
                  <a16:creationId xmlns:a16="http://schemas.microsoft.com/office/drawing/2014/main" id="{1E7F0057-09A9-5809-B949-1C34BF532731}"/>
                </a:ext>
              </a:extLst>
            </p:cNvPr>
            <p:cNvSpPr>
              <a:spLocks noChangeAspect="1"/>
            </p:cNvSpPr>
            <p:nvPr/>
          </p:nvSpPr>
          <p:spPr>
            <a:xfrm>
              <a:off x="1679211" y="2574423"/>
              <a:ext cx="1334451" cy="1728543"/>
            </a:xfrm>
            <a:prstGeom prst="ellipse">
              <a:avLst/>
            </a:prstGeom>
            <a:solidFill>
              <a:srgbClr val="FFFFFF"/>
            </a:solidFill>
            <a:ln w="12700" cap="flat" cmpd="sng" algn="ctr">
              <a:solidFill>
                <a:srgbClr val="000000"/>
              </a:solidFill>
              <a:prstDash val="dashDot"/>
              <a:miter lim="800000"/>
            </a:ln>
            <a:effectLst/>
          </p:spPr>
          <p:txBody>
            <a:bodyPr rtlCol="0" anchor="ctr"/>
            <a:lstStyle/>
            <a:p>
              <a:pPr algn="ctr" defTabSz="914377">
                <a:defRPr/>
              </a:pPr>
              <a:endParaRPr lang="en-US" kern="0">
                <a:solidFill>
                  <a:srgbClr val="FFFFFF"/>
                </a:solidFill>
                <a:latin typeface="Arial"/>
                <a:ea typeface="ヒラギノ角ゴ ProN W3"/>
                <a:cs typeface="Arial" panose="020B0604020202020204" pitchFamily="34" charset="0"/>
              </a:endParaRPr>
            </a:p>
          </p:txBody>
        </p:sp>
        <p:sp>
          <p:nvSpPr>
            <p:cNvPr id="375" name="Oval 374">
              <a:extLst>
                <a:ext uri="{FF2B5EF4-FFF2-40B4-BE49-F238E27FC236}">
                  <a16:creationId xmlns:a16="http://schemas.microsoft.com/office/drawing/2014/main" id="{B0C65346-C669-CE3A-B412-43E7215A4647}"/>
                </a:ext>
              </a:extLst>
            </p:cNvPr>
            <p:cNvSpPr>
              <a:spLocks noChangeAspect="1"/>
            </p:cNvSpPr>
            <p:nvPr/>
          </p:nvSpPr>
          <p:spPr>
            <a:xfrm>
              <a:off x="1884959" y="2868536"/>
              <a:ext cx="922812" cy="1182621"/>
            </a:xfrm>
            <a:prstGeom prst="ellipse">
              <a:avLst/>
            </a:prstGeom>
            <a:solidFill>
              <a:schemeClr val="accent4"/>
            </a:solidFill>
            <a:ln w="12700" cap="flat" cmpd="sng" algn="ctr">
              <a:solidFill>
                <a:srgbClr val="FFFFFF"/>
              </a:solidFill>
              <a:prstDash val="solid"/>
              <a:miter lim="800000"/>
            </a:ln>
            <a:effectLst/>
          </p:spPr>
          <p:txBody>
            <a:bodyPr rtlCol="0" anchor="ctr"/>
            <a:lstStyle/>
            <a:p>
              <a:pPr algn="ctr" defTabSz="1219140">
                <a:defRPr/>
              </a:pPr>
              <a:endParaRPr lang="en-US" sz="1000" b="1" kern="0">
                <a:latin typeface="Arial"/>
                <a:ea typeface="ヒラギノ角ゴ ProN W3"/>
                <a:cs typeface="Arial" panose="020B0604020202020204" pitchFamily="34" charset="0"/>
              </a:endParaRPr>
            </a:p>
          </p:txBody>
        </p:sp>
        <p:grpSp>
          <p:nvGrpSpPr>
            <p:cNvPr id="376" name="Group 375">
              <a:extLst>
                <a:ext uri="{FF2B5EF4-FFF2-40B4-BE49-F238E27FC236}">
                  <a16:creationId xmlns:a16="http://schemas.microsoft.com/office/drawing/2014/main" id="{D17E04B9-3173-2C0F-9D1A-7D71C0802C35}"/>
                </a:ext>
              </a:extLst>
            </p:cNvPr>
            <p:cNvGrpSpPr/>
            <p:nvPr/>
          </p:nvGrpSpPr>
          <p:grpSpPr>
            <a:xfrm>
              <a:off x="1863667" y="2504094"/>
              <a:ext cx="216341" cy="303661"/>
              <a:chOff x="3194514" y="1719997"/>
              <a:chExt cx="400115" cy="432212"/>
            </a:xfrm>
          </p:grpSpPr>
          <p:sp>
            <p:nvSpPr>
              <p:cNvPr id="415" name="Oval 414">
                <a:extLst>
                  <a:ext uri="{FF2B5EF4-FFF2-40B4-BE49-F238E27FC236}">
                    <a16:creationId xmlns:a16="http://schemas.microsoft.com/office/drawing/2014/main" id="{8B4367DB-7F47-3C2C-A9D0-C5890D87B309}"/>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16" name="Google Shape;892;p96">
                <a:extLst>
                  <a:ext uri="{FF2B5EF4-FFF2-40B4-BE49-F238E27FC236}">
                    <a16:creationId xmlns:a16="http://schemas.microsoft.com/office/drawing/2014/main" id="{8974000B-660B-CF4F-D2D5-B5337752AF65}"/>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sp>
          <p:nvSpPr>
            <p:cNvPr id="377" name="Google Shape;893;p96">
              <a:extLst>
                <a:ext uri="{FF2B5EF4-FFF2-40B4-BE49-F238E27FC236}">
                  <a16:creationId xmlns:a16="http://schemas.microsoft.com/office/drawing/2014/main" id="{F40593AC-A67D-A380-A9C0-26E515AD51FD}"/>
                </a:ext>
              </a:extLst>
            </p:cNvPr>
            <p:cNvSpPr txBox="1"/>
            <p:nvPr/>
          </p:nvSpPr>
          <p:spPr>
            <a:xfrm>
              <a:off x="2195479" y="2222627"/>
              <a:ext cx="1146224" cy="195291"/>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Infra Architect</a:t>
              </a:r>
            </a:p>
          </p:txBody>
        </p:sp>
        <p:grpSp>
          <p:nvGrpSpPr>
            <p:cNvPr id="378" name="Group 377">
              <a:extLst>
                <a:ext uri="{FF2B5EF4-FFF2-40B4-BE49-F238E27FC236}">
                  <a16:creationId xmlns:a16="http://schemas.microsoft.com/office/drawing/2014/main" id="{4540FD86-880F-45B4-3E90-DEADE2CAF070}"/>
                </a:ext>
              </a:extLst>
            </p:cNvPr>
            <p:cNvGrpSpPr/>
            <p:nvPr/>
          </p:nvGrpSpPr>
          <p:grpSpPr>
            <a:xfrm>
              <a:off x="2498662" y="2475091"/>
              <a:ext cx="216341" cy="303661"/>
              <a:chOff x="3194514" y="1719997"/>
              <a:chExt cx="400115" cy="432212"/>
            </a:xfrm>
          </p:grpSpPr>
          <p:sp>
            <p:nvSpPr>
              <p:cNvPr id="413" name="Oval 412">
                <a:extLst>
                  <a:ext uri="{FF2B5EF4-FFF2-40B4-BE49-F238E27FC236}">
                    <a16:creationId xmlns:a16="http://schemas.microsoft.com/office/drawing/2014/main" id="{55FABA10-4804-0F32-D916-FE760633C6BC}"/>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14" name="Google Shape;892;p96">
                <a:extLst>
                  <a:ext uri="{FF2B5EF4-FFF2-40B4-BE49-F238E27FC236}">
                    <a16:creationId xmlns:a16="http://schemas.microsoft.com/office/drawing/2014/main" id="{1E65DA32-0AC2-782E-CF67-0DFE0C214794}"/>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grpSp>
          <p:nvGrpSpPr>
            <p:cNvPr id="379" name="Group 378">
              <a:extLst>
                <a:ext uri="{FF2B5EF4-FFF2-40B4-BE49-F238E27FC236}">
                  <a16:creationId xmlns:a16="http://schemas.microsoft.com/office/drawing/2014/main" id="{1536AA3F-3819-52ED-8ED3-E7E3FF4ACD06}"/>
                </a:ext>
              </a:extLst>
            </p:cNvPr>
            <p:cNvGrpSpPr/>
            <p:nvPr/>
          </p:nvGrpSpPr>
          <p:grpSpPr>
            <a:xfrm>
              <a:off x="1588616" y="2864197"/>
              <a:ext cx="216341" cy="303823"/>
              <a:chOff x="512013" y="3183841"/>
              <a:chExt cx="458186" cy="430674"/>
            </a:xfrm>
          </p:grpSpPr>
          <p:sp>
            <p:nvSpPr>
              <p:cNvPr id="411" name="Oval 410">
                <a:extLst>
                  <a:ext uri="{FF2B5EF4-FFF2-40B4-BE49-F238E27FC236}">
                    <a16:creationId xmlns:a16="http://schemas.microsoft.com/office/drawing/2014/main" id="{FC483277-7B92-0750-E42A-98CDBD5ACF47}"/>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12" name="Google Shape;892;p96">
                <a:extLst>
                  <a:ext uri="{FF2B5EF4-FFF2-40B4-BE49-F238E27FC236}">
                    <a16:creationId xmlns:a16="http://schemas.microsoft.com/office/drawing/2014/main" id="{A40E64D0-4E29-48DF-2CC2-EBC7C09A1C43}"/>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0" name="Group 379">
              <a:extLst>
                <a:ext uri="{FF2B5EF4-FFF2-40B4-BE49-F238E27FC236}">
                  <a16:creationId xmlns:a16="http://schemas.microsoft.com/office/drawing/2014/main" id="{51692AAE-7737-18CB-979B-923742FE1344}"/>
                </a:ext>
              </a:extLst>
            </p:cNvPr>
            <p:cNvGrpSpPr/>
            <p:nvPr/>
          </p:nvGrpSpPr>
          <p:grpSpPr>
            <a:xfrm>
              <a:off x="1555938" y="3359574"/>
              <a:ext cx="216341" cy="303823"/>
              <a:chOff x="512013" y="3183841"/>
              <a:chExt cx="458186" cy="430674"/>
            </a:xfrm>
          </p:grpSpPr>
          <p:sp>
            <p:nvSpPr>
              <p:cNvPr id="409" name="Oval 408">
                <a:extLst>
                  <a:ext uri="{FF2B5EF4-FFF2-40B4-BE49-F238E27FC236}">
                    <a16:creationId xmlns:a16="http://schemas.microsoft.com/office/drawing/2014/main" id="{A738177E-3366-FE8B-F052-E98B3B4FA28A}"/>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10" name="Google Shape;892;p96">
                <a:extLst>
                  <a:ext uri="{FF2B5EF4-FFF2-40B4-BE49-F238E27FC236}">
                    <a16:creationId xmlns:a16="http://schemas.microsoft.com/office/drawing/2014/main" id="{2903FB77-60BD-5DF4-7758-3DD0B9FE6608}"/>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1" name="Group 380">
              <a:extLst>
                <a:ext uri="{FF2B5EF4-FFF2-40B4-BE49-F238E27FC236}">
                  <a16:creationId xmlns:a16="http://schemas.microsoft.com/office/drawing/2014/main" id="{11B7CC50-4380-8B61-1D3B-66D0B6E5CFA6}"/>
                </a:ext>
              </a:extLst>
            </p:cNvPr>
            <p:cNvGrpSpPr/>
            <p:nvPr/>
          </p:nvGrpSpPr>
          <p:grpSpPr>
            <a:xfrm>
              <a:off x="1693061" y="3869339"/>
              <a:ext cx="216341" cy="303823"/>
              <a:chOff x="512013" y="3183841"/>
              <a:chExt cx="458186" cy="430674"/>
            </a:xfrm>
          </p:grpSpPr>
          <p:sp>
            <p:nvSpPr>
              <p:cNvPr id="407" name="Oval 406">
                <a:extLst>
                  <a:ext uri="{FF2B5EF4-FFF2-40B4-BE49-F238E27FC236}">
                    <a16:creationId xmlns:a16="http://schemas.microsoft.com/office/drawing/2014/main" id="{65758766-F089-6031-D2E1-9898708CB285}"/>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08" name="Google Shape;892;p96">
                <a:extLst>
                  <a:ext uri="{FF2B5EF4-FFF2-40B4-BE49-F238E27FC236}">
                    <a16:creationId xmlns:a16="http://schemas.microsoft.com/office/drawing/2014/main" id="{251A3314-FCA1-3856-54AB-6E9BBCB2AD5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2" name="Group 381">
              <a:extLst>
                <a:ext uri="{FF2B5EF4-FFF2-40B4-BE49-F238E27FC236}">
                  <a16:creationId xmlns:a16="http://schemas.microsoft.com/office/drawing/2014/main" id="{019F21A6-E273-4CA5-B33B-3086F0C527EF}"/>
                </a:ext>
              </a:extLst>
            </p:cNvPr>
            <p:cNvGrpSpPr/>
            <p:nvPr/>
          </p:nvGrpSpPr>
          <p:grpSpPr>
            <a:xfrm>
              <a:off x="2772610" y="3821214"/>
              <a:ext cx="216341" cy="303823"/>
              <a:chOff x="512013" y="3183841"/>
              <a:chExt cx="458186" cy="430674"/>
            </a:xfrm>
          </p:grpSpPr>
          <p:sp>
            <p:nvSpPr>
              <p:cNvPr id="405" name="Oval 404">
                <a:extLst>
                  <a:ext uri="{FF2B5EF4-FFF2-40B4-BE49-F238E27FC236}">
                    <a16:creationId xmlns:a16="http://schemas.microsoft.com/office/drawing/2014/main" id="{9625F023-30D1-F28F-42F4-A77171D39457}"/>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06" name="Google Shape;892;p96">
                <a:extLst>
                  <a:ext uri="{FF2B5EF4-FFF2-40B4-BE49-F238E27FC236}">
                    <a16:creationId xmlns:a16="http://schemas.microsoft.com/office/drawing/2014/main" id="{40C4A0D3-9AC1-558D-257C-C0910A1B48BE}"/>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3" name="Group 382">
              <a:extLst>
                <a:ext uri="{FF2B5EF4-FFF2-40B4-BE49-F238E27FC236}">
                  <a16:creationId xmlns:a16="http://schemas.microsoft.com/office/drawing/2014/main" id="{5545BB2C-9023-AC80-2526-3A53821F3B05}"/>
                </a:ext>
              </a:extLst>
            </p:cNvPr>
            <p:cNvGrpSpPr/>
            <p:nvPr/>
          </p:nvGrpSpPr>
          <p:grpSpPr>
            <a:xfrm>
              <a:off x="2064018" y="4176652"/>
              <a:ext cx="216341" cy="303823"/>
              <a:chOff x="512013" y="3183841"/>
              <a:chExt cx="458186" cy="430674"/>
            </a:xfrm>
          </p:grpSpPr>
          <p:sp>
            <p:nvSpPr>
              <p:cNvPr id="403" name="Oval 402">
                <a:extLst>
                  <a:ext uri="{FF2B5EF4-FFF2-40B4-BE49-F238E27FC236}">
                    <a16:creationId xmlns:a16="http://schemas.microsoft.com/office/drawing/2014/main" id="{D88F1E52-6337-EC8B-6CBF-5963D4BBFF3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04" name="Google Shape;892;p96">
                <a:extLst>
                  <a:ext uri="{FF2B5EF4-FFF2-40B4-BE49-F238E27FC236}">
                    <a16:creationId xmlns:a16="http://schemas.microsoft.com/office/drawing/2014/main" id="{3FB9586B-3EF7-BBE9-55FE-96056314DA9A}"/>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4" name="Group 383">
              <a:extLst>
                <a:ext uri="{FF2B5EF4-FFF2-40B4-BE49-F238E27FC236}">
                  <a16:creationId xmlns:a16="http://schemas.microsoft.com/office/drawing/2014/main" id="{1A2E07E0-CD1C-9BAF-AF65-E111BE7DFA3F}"/>
                </a:ext>
              </a:extLst>
            </p:cNvPr>
            <p:cNvGrpSpPr/>
            <p:nvPr/>
          </p:nvGrpSpPr>
          <p:grpSpPr>
            <a:xfrm>
              <a:off x="2887917" y="3335060"/>
              <a:ext cx="216341" cy="303823"/>
              <a:chOff x="512013" y="3183841"/>
              <a:chExt cx="458186" cy="430674"/>
            </a:xfrm>
          </p:grpSpPr>
          <p:sp>
            <p:nvSpPr>
              <p:cNvPr id="401" name="Oval 400">
                <a:extLst>
                  <a:ext uri="{FF2B5EF4-FFF2-40B4-BE49-F238E27FC236}">
                    <a16:creationId xmlns:a16="http://schemas.microsoft.com/office/drawing/2014/main" id="{A01083B3-ECF2-A464-FEF4-0C7CB72AEE9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02" name="Google Shape;892;p96">
                <a:extLst>
                  <a:ext uri="{FF2B5EF4-FFF2-40B4-BE49-F238E27FC236}">
                    <a16:creationId xmlns:a16="http://schemas.microsoft.com/office/drawing/2014/main" id="{3A05F6AB-9775-AA1E-D081-457B9E7E08DE}"/>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385" name="Group 384">
              <a:extLst>
                <a:ext uri="{FF2B5EF4-FFF2-40B4-BE49-F238E27FC236}">
                  <a16:creationId xmlns:a16="http://schemas.microsoft.com/office/drawing/2014/main" id="{638AAE5A-5B3E-4053-7FD5-9BFED9BFDC26}"/>
                </a:ext>
              </a:extLst>
            </p:cNvPr>
            <p:cNvGrpSpPr/>
            <p:nvPr/>
          </p:nvGrpSpPr>
          <p:grpSpPr>
            <a:xfrm>
              <a:off x="2812280" y="2843167"/>
              <a:ext cx="216341" cy="303661"/>
              <a:chOff x="3194514" y="1719997"/>
              <a:chExt cx="400115" cy="432212"/>
            </a:xfrm>
          </p:grpSpPr>
          <p:sp>
            <p:nvSpPr>
              <p:cNvPr id="399" name="Oval 398">
                <a:extLst>
                  <a:ext uri="{FF2B5EF4-FFF2-40B4-BE49-F238E27FC236}">
                    <a16:creationId xmlns:a16="http://schemas.microsoft.com/office/drawing/2014/main" id="{993229E9-123E-116C-7F96-BAFCA87C4BB8}"/>
                  </a:ext>
                </a:extLst>
              </p:cNvPr>
              <p:cNvSpPr/>
              <p:nvPr/>
            </p:nvSpPr>
            <p:spPr>
              <a:xfrm>
                <a:off x="3194514" y="1719997"/>
                <a:ext cx="400115" cy="432212"/>
              </a:xfrm>
              <a:prstGeom prst="ellipse">
                <a:avLst/>
              </a:prstGeom>
              <a:solidFill>
                <a:schemeClr val="accent6">
                  <a:lumMod val="60000"/>
                  <a:lumOff val="4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00" name="Google Shape;892;p96">
                <a:extLst>
                  <a:ext uri="{FF2B5EF4-FFF2-40B4-BE49-F238E27FC236}">
                    <a16:creationId xmlns:a16="http://schemas.microsoft.com/office/drawing/2014/main" id="{050959E4-26C7-7064-2FAE-3270A0903D3F}"/>
                  </a:ext>
                </a:extLst>
              </p:cNvPr>
              <p:cNvPicPr preferRelativeResize="0"/>
              <p:nvPr/>
            </p:nvPicPr>
            <p:blipFill rotWithShape="1">
              <a:blip r:embed="rId4">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Lst>
              </a:blip>
              <a:srcRect l="30456" t="8552" r="61607" b="82071"/>
              <a:stretch/>
            </p:blipFill>
            <p:spPr>
              <a:xfrm>
                <a:off x="3236636" y="1735443"/>
                <a:ext cx="319845" cy="386149"/>
              </a:xfrm>
              <a:prstGeom prst="rect">
                <a:avLst/>
              </a:prstGeom>
              <a:noFill/>
              <a:ln>
                <a:noFill/>
              </a:ln>
            </p:spPr>
          </p:pic>
        </p:grpSp>
        <p:sp>
          <p:nvSpPr>
            <p:cNvPr id="386" name="Google Shape;893;p96">
              <a:extLst>
                <a:ext uri="{FF2B5EF4-FFF2-40B4-BE49-F238E27FC236}">
                  <a16:creationId xmlns:a16="http://schemas.microsoft.com/office/drawing/2014/main" id="{498CC5EA-55EC-26F1-E375-8D0F86C0C01B}"/>
                </a:ext>
              </a:extLst>
            </p:cNvPr>
            <p:cNvSpPr txBox="1"/>
            <p:nvPr/>
          </p:nvSpPr>
          <p:spPr>
            <a:xfrm>
              <a:off x="2832265" y="2577372"/>
              <a:ext cx="807742" cy="322773"/>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Business User</a:t>
              </a:r>
            </a:p>
          </p:txBody>
        </p:sp>
        <p:sp>
          <p:nvSpPr>
            <p:cNvPr id="387" name="Google Shape;893;p96">
              <a:extLst>
                <a:ext uri="{FF2B5EF4-FFF2-40B4-BE49-F238E27FC236}">
                  <a16:creationId xmlns:a16="http://schemas.microsoft.com/office/drawing/2014/main" id="{F6EFE42F-F132-3F50-2BBE-936E25CA8F9B}"/>
                </a:ext>
              </a:extLst>
            </p:cNvPr>
            <p:cNvSpPr txBox="1"/>
            <p:nvPr/>
          </p:nvSpPr>
          <p:spPr>
            <a:xfrm>
              <a:off x="1230444" y="2211078"/>
              <a:ext cx="1149024" cy="224311"/>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Product Owner</a:t>
              </a:r>
            </a:p>
          </p:txBody>
        </p:sp>
        <p:sp>
          <p:nvSpPr>
            <p:cNvPr id="388" name="Google Shape;893;p96">
              <a:extLst>
                <a:ext uri="{FF2B5EF4-FFF2-40B4-BE49-F238E27FC236}">
                  <a16:creationId xmlns:a16="http://schemas.microsoft.com/office/drawing/2014/main" id="{7230E80A-696E-0461-8E1B-451266E6775D}"/>
                </a:ext>
              </a:extLst>
            </p:cNvPr>
            <p:cNvSpPr txBox="1"/>
            <p:nvPr/>
          </p:nvSpPr>
          <p:spPr>
            <a:xfrm>
              <a:off x="662184" y="2685630"/>
              <a:ext cx="1007117" cy="287917"/>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2"/>
                  </a:solidFill>
                  <a:latin typeface="Arial"/>
                  <a:cs typeface="Arial"/>
                </a:rPr>
                <a:t>Principal AI Architect 1</a:t>
              </a:r>
              <a:endParaRPr lang="en-US" sz="2400">
                <a:solidFill>
                  <a:schemeClr val="tx2"/>
                </a:solidFill>
              </a:endParaRPr>
            </a:p>
          </p:txBody>
        </p:sp>
        <p:sp>
          <p:nvSpPr>
            <p:cNvPr id="389" name="Google Shape;893;p96">
              <a:extLst>
                <a:ext uri="{FF2B5EF4-FFF2-40B4-BE49-F238E27FC236}">
                  <a16:creationId xmlns:a16="http://schemas.microsoft.com/office/drawing/2014/main" id="{A4DEAA05-8905-9B16-9218-8DD8F7D93626}"/>
                </a:ext>
              </a:extLst>
            </p:cNvPr>
            <p:cNvSpPr txBox="1"/>
            <p:nvPr/>
          </p:nvSpPr>
          <p:spPr>
            <a:xfrm>
              <a:off x="538966" y="3338554"/>
              <a:ext cx="1038304" cy="271297"/>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a:rPr>
                <a:t>Domain/OCM</a:t>
              </a:r>
            </a:p>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a:rPr>
                <a:t> Consultant 1</a:t>
              </a:r>
              <a:endParaRPr lang="en-US" sz="1050">
                <a:solidFill>
                  <a:schemeClr val="tx1"/>
                </a:solidFill>
                <a:latin typeface="Arial"/>
                <a:ea typeface="Times New Roman" panose="02020603050405020304" pitchFamily="18" charset="0"/>
                <a:cs typeface="Arial" panose="020B0604020202020204" pitchFamily="34" charset="0"/>
              </a:endParaRPr>
            </a:p>
          </p:txBody>
        </p:sp>
        <p:sp>
          <p:nvSpPr>
            <p:cNvPr id="390" name="Google Shape;893;p96">
              <a:extLst>
                <a:ext uri="{FF2B5EF4-FFF2-40B4-BE49-F238E27FC236}">
                  <a16:creationId xmlns:a16="http://schemas.microsoft.com/office/drawing/2014/main" id="{E589E705-5C11-B129-E4B7-AE59D2CB6698}"/>
                </a:ext>
              </a:extLst>
            </p:cNvPr>
            <p:cNvSpPr txBox="1"/>
            <p:nvPr/>
          </p:nvSpPr>
          <p:spPr>
            <a:xfrm>
              <a:off x="971581" y="4039926"/>
              <a:ext cx="800177" cy="128735"/>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defTabSz="1219170">
                <a:lnSpc>
                  <a:spcPct val="110000"/>
                </a:lnSpc>
                <a:spcBef>
                  <a:spcPts val="100"/>
                </a:spcBef>
                <a:spcAft>
                  <a:spcPts val="100"/>
                </a:spcAft>
                <a:defRPr/>
              </a:pPr>
              <a:r>
                <a:rPr lang="en-US" sz="1050">
                  <a:solidFill>
                    <a:schemeClr val="tx1"/>
                  </a:solidFill>
                  <a:latin typeface="Arial"/>
                  <a:ea typeface="Times New Roman" panose="02020603050405020304" pitchFamily="18" charset="0"/>
                  <a:cs typeface="Arial" panose="020B0604020202020204" pitchFamily="34" charset="0"/>
                </a:rPr>
                <a:t>Data Engineer</a:t>
              </a:r>
            </a:p>
          </p:txBody>
        </p:sp>
        <p:sp>
          <p:nvSpPr>
            <p:cNvPr id="391" name="Google Shape;893;p96">
              <a:extLst>
                <a:ext uri="{FF2B5EF4-FFF2-40B4-BE49-F238E27FC236}">
                  <a16:creationId xmlns:a16="http://schemas.microsoft.com/office/drawing/2014/main" id="{2BD2261A-EDDE-3A81-4BCD-5CC05EA28A77}"/>
                </a:ext>
              </a:extLst>
            </p:cNvPr>
            <p:cNvSpPr txBox="1"/>
            <p:nvPr/>
          </p:nvSpPr>
          <p:spPr>
            <a:xfrm>
              <a:off x="1390026" y="4575054"/>
              <a:ext cx="1207674" cy="236853"/>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ctr"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 LLMOps Engineer</a:t>
              </a:r>
            </a:p>
          </p:txBody>
        </p:sp>
        <p:sp>
          <p:nvSpPr>
            <p:cNvPr id="392" name="Google Shape;893;p96">
              <a:extLst>
                <a:ext uri="{FF2B5EF4-FFF2-40B4-BE49-F238E27FC236}">
                  <a16:creationId xmlns:a16="http://schemas.microsoft.com/office/drawing/2014/main" id="{32BC6255-8697-7941-7CD9-82C4811D3407}"/>
                </a:ext>
              </a:extLst>
            </p:cNvPr>
            <p:cNvSpPr txBox="1"/>
            <p:nvPr/>
          </p:nvSpPr>
          <p:spPr>
            <a:xfrm>
              <a:off x="2921846" y="3982160"/>
              <a:ext cx="800177" cy="203132"/>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Engineer</a:t>
              </a:r>
            </a:p>
          </p:txBody>
        </p:sp>
        <p:sp>
          <p:nvSpPr>
            <p:cNvPr id="393" name="Google Shape;893;p96">
              <a:extLst>
                <a:ext uri="{FF2B5EF4-FFF2-40B4-BE49-F238E27FC236}">
                  <a16:creationId xmlns:a16="http://schemas.microsoft.com/office/drawing/2014/main" id="{AF4E56B1-A9E2-D3CB-DB2F-DF2B3C8A5A1C}"/>
                </a:ext>
              </a:extLst>
            </p:cNvPr>
            <p:cNvSpPr txBox="1"/>
            <p:nvPr/>
          </p:nvSpPr>
          <p:spPr>
            <a:xfrm>
              <a:off x="3048317" y="3334223"/>
              <a:ext cx="800177" cy="203132"/>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AI Engineer</a:t>
              </a:r>
            </a:p>
          </p:txBody>
        </p:sp>
        <p:grpSp>
          <p:nvGrpSpPr>
            <p:cNvPr id="394" name="Group 393">
              <a:extLst>
                <a:ext uri="{FF2B5EF4-FFF2-40B4-BE49-F238E27FC236}">
                  <a16:creationId xmlns:a16="http://schemas.microsoft.com/office/drawing/2014/main" id="{667E69C1-1D5C-F208-9348-C9EF58775583}"/>
                </a:ext>
              </a:extLst>
            </p:cNvPr>
            <p:cNvGrpSpPr/>
            <p:nvPr/>
          </p:nvGrpSpPr>
          <p:grpSpPr>
            <a:xfrm>
              <a:off x="2478696" y="4126013"/>
              <a:ext cx="216341" cy="303823"/>
              <a:chOff x="512013" y="3183841"/>
              <a:chExt cx="458186" cy="430674"/>
            </a:xfrm>
          </p:grpSpPr>
          <p:sp>
            <p:nvSpPr>
              <p:cNvPr id="397" name="Oval 396">
                <a:extLst>
                  <a:ext uri="{FF2B5EF4-FFF2-40B4-BE49-F238E27FC236}">
                    <a16:creationId xmlns:a16="http://schemas.microsoft.com/office/drawing/2014/main" id="{F1CBFD2F-FC81-6959-3C94-B9002476BC22}"/>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398" name="Google Shape;892;p96">
                <a:extLst>
                  <a:ext uri="{FF2B5EF4-FFF2-40B4-BE49-F238E27FC236}">
                    <a16:creationId xmlns:a16="http://schemas.microsoft.com/office/drawing/2014/main" id="{AE193CBE-84EC-68D0-5B19-221DF2AE18CF}"/>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sp>
          <p:nvSpPr>
            <p:cNvPr id="395" name="Google Shape;893;p96">
              <a:extLst>
                <a:ext uri="{FF2B5EF4-FFF2-40B4-BE49-F238E27FC236}">
                  <a16:creationId xmlns:a16="http://schemas.microsoft.com/office/drawing/2014/main" id="{7B76284C-88E9-C87E-30FE-FB5FD8C1CF29}"/>
                </a:ext>
              </a:extLst>
            </p:cNvPr>
            <p:cNvSpPr txBox="1"/>
            <p:nvPr/>
          </p:nvSpPr>
          <p:spPr>
            <a:xfrm>
              <a:off x="2486417" y="4439363"/>
              <a:ext cx="917387" cy="150204"/>
            </a:xfrm>
            <a:prstGeom prst="rect">
              <a:avLst/>
            </a:prstGeom>
            <a:noFill/>
            <a:ln>
              <a:noFill/>
            </a:ln>
          </p:spPr>
          <p:txBody>
            <a:bodyPr spcFirstLastPara="1" wrap="square" lIns="162533" tIns="0" rIns="162533" bIns="162533" anchor="t" anchorCtr="0">
              <a:noAutofit/>
            </a:bodyPr>
            <a:lstStyle>
              <a:defPPr>
                <a:defRPr lang="en-US"/>
              </a:defPPr>
              <a:lvl1pPr marR="0" lvl="0" indent="0" algn="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212121"/>
                  </a:solidFill>
                  <a:effectLst/>
                  <a:uLnTx/>
                  <a:uFillTx/>
                </a:defRPr>
              </a:lvl1pPr>
            </a:lstStyle>
            <a:p>
              <a:pPr algn="l" defTabSz="1219170">
                <a:lnSpc>
                  <a:spcPct val="110000"/>
                </a:lnSpc>
                <a:spcBef>
                  <a:spcPts val="100"/>
                </a:spcBef>
                <a:spcAft>
                  <a:spcPts val="100"/>
                </a:spcAft>
                <a:defRPr/>
              </a:pPr>
              <a:r>
                <a:rPr lang="en-US" sz="1050">
                  <a:solidFill>
                    <a:schemeClr val="tx2"/>
                  </a:solidFill>
                  <a:latin typeface="Arial"/>
                  <a:ea typeface="Times New Roman" panose="02020603050405020304" pitchFamily="18" charset="0"/>
                  <a:cs typeface="Arial" panose="020B0604020202020204" pitchFamily="34" charset="0"/>
                </a:rPr>
                <a:t>Integration Engineer</a:t>
              </a:r>
            </a:p>
          </p:txBody>
        </p:sp>
        <p:sp>
          <p:nvSpPr>
            <p:cNvPr id="396" name="TextBox 395">
              <a:extLst>
                <a:ext uri="{FF2B5EF4-FFF2-40B4-BE49-F238E27FC236}">
                  <a16:creationId xmlns:a16="http://schemas.microsoft.com/office/drawing/2014/main" id="{88B75B3A-0C8B-0F48-74F3-1E30D3B6B541}"/>
                </a:ext>
              </a:extLst>
            </p:cNvPr>
            <p:cNvSpPr txBox="1"/>
            <p:nvPr/>
          </p:nvSpPr>
          <p:spPr>
            <a:xfrm>
              <a:off x="1970055" y="3358638"/>
              <a:ext cx="795183" cy="264651"/>
            </a:xfrm>
            <a:prstGeom prst="rect">
              <a:avLst/>
            </a:prstGeom>
            <a:noFill/>
          </p:spPr>
          <p:txBody>
            <a:bodyPr wrap="square" lIns="0" tIns="0" rIns="0" bIns="0" rtlCol="0" anchor="ctr">
              <a:noAutofit/>
            </a:bodyPr>
            <a:lstStyle/>
            <a:p>
              <a:pPr algn="ctr"/>
              <a:r>
                <a:rPr lang="en-US" sz="1400" b="1">
                  <a:solidFill>
                    <a:schemeClr val="tx2"/>
                  </a:solidFill>
                </a:rPr>
                <a:t>Foundation POD 2</a:t>
              </a:r>
            </a:p>
          </p:txBody>
        </p:sp>
      </p:grpSp>
      <p:sp>
        <p:nvSpPr>
          <p:cNvPr id="418" name="Oval 417">
            <a:extLst>
              <a:ext uri="{FF2B5EF4-FFF2-40B4-BE49-F238E27FC236}">
                <a16:creationId xmlns:a16="http://schemas.microsoft.com/office/drawing/2014/main" id="{B6A52547-B652-D492-A893-2972B731DA85}"/>
              </a:ext>
            </a:extLst>
          </p:cNvPr>
          <p:cNvSpPr>
            <a:spLocks noChangeAspect="1"/>
          </p:cNvSpPr>
          <p:nvPr/>
        </p:nvSpPr>
        <p:spPr>
          <a:xfrm>
            <a:off x="10724271" y="2997236"/>
            <a:ext cx="1148311" cy="1073740"/>
          </a:xfrm>
          <a:prstGeom prst="ellipse">
            <a:avLst/>
          </a:prstGeom>
          <a:noFill/>
          <a:ln w="952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404040"/>
              </a:solidFill>
              <a:effectLst/>
              <a:uLnTx/>
              <a:uFillTx/>
              <a:latin typeface="Arial" panose="020B0604020202020204"/>
              <a:ea typeface="+mn-ea"/>
              <a:cs typeface="+mn-cs"/>
            </a:endParaRPr>
          </a:p>
        </p:txBody>
      </p:sp>
      <p:grpSp>
        <p:nvGrpSpPr>
          <p:cNvPr id="420" name="Group 419">
            <a:extLst>
              <a:ext uri="{FF2B5EF4-FFF2-40B4-BE49-F238E27FC236}">
                <a16:creationId xmlns:a16="http://schemas.microsoft.com/office/drawing/2014/main" id="{D8FCDED3-9B85-D1B1-E337-D78A1914C39B}"/>
              </a:ext>
            </a:extLst>
          </p:cNvPr>
          <p:cNvGrpSpPr/>
          <p:nvPr/>
        </p:nvGrpSpPr>
        <p:grpSpPr>
          <a:xfrm>
            <a:off x="10882605" y="3302643"/>
            <a:ext cx="842287" cy="498522"/>
            <a:chOff x="6290873" y="2598896"/>
            <a:chExt cx="938998" cy="594360"/>
          </a:xfrm>
        </p:grpSpPr>
        <p:sp>
          <p:nvSpPr>
            <p:cNvPr id="446" name="Oval 445">
              <a:extLst>
                <a:ext uri="{FF2B5EF4-FFF2-40B4-BE49-F238E27FC236}">
                  <a16:creationId xmlns:a16="http://schemas.microsoft.com/office/drawing/2014/main" id="{0AA00C6C-A4D2-C35D-6A16-327364228C3D}"/>
                </a:ext>
              </a:extLst>
            </p:cNvPr>
            <p:cNvSpPr>
              <a:spLocks noChangeAspect="1"/>
            </p:cNvSpPr>
            <p:nvPr/>
          </p:nvSpPr>
          <p:spPr>
            <a:xfrm>
              <a:off x="6446425" y="2598896"/>
              <a:ext cx="596655" cy="594360"/>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47" name="TextBox 446">
              <a:extLst>
                <a:ext uri="{FF2B5EF4-FFF2-40B4-BE49-F238E27FC236}">
                  <a16:creationId xmlns:a16="http://schemas.microsoft.com/office/drawing/2014/main" id="{53B1F9EA-EF5B-F9D5-38DA-8F66499E34FD}"/>
                </a:ext>
              </a:extLst>
            </p:cNvPr>
            <p:cNvSpPr txBox="1"/>
            <p:nvPr/>
          </p:nvSpPr>
          <p:spPr>
            <a:xfrm>
              <a:off x="6290873" y="2773644"/>
              <a:ext cx="938998" cy="2752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Spoke 4</a:t>
              </a:r>
              <a:endParaRPr kumimoji="0" lang="en-US" sz="700" i="0" u="none" strike="noStrike" kern="1200" cap="none" spc="0" normalizeH="0" baseline="0" noProof="0">
                <a:ln>
                  <a:noFill/>
                </a:ln>
                <a:solidFill>
                  <a:srgbClr val="404040"/>
                </a:solidFill>
                <a:effectLst/>
                <a:uLnTx/>
                <a:uFillTx/>
                <a:latin typeface="Arial" panose="020B0604020202020204"/>
                <a:ea typeface="+mn-ea"/>
                <a:cs typeface="+mn-cs"/>
              </a:endParaRPr>
            </a:p>
          </p:txBody>
        </p:sp>
      </p:grpSp>
      <p:grpSp>
        <p:nvGrpSpPr>
          <p:cNvPr id="465" name="Group 464">
            <a:extLst>
              <a:ext uri="{FF2B5EF4-FFF2-40B4-BE49-F238E27FC236}">
                <a16:creationId xmlns:a16="http://schemas.microsoft.com/office/drawing/2014/main" id="{FDE06A0A-C83F-A3E9-DEB8-779E5BE73DFB}"/>
              </a:ext>
            </a:extLst>
          </p:cNvPr>
          <p:cNvGrpSpPr/>
          <p:nvPr/>
        </p:nvGrpSpPr>
        <p:grpSpPr>
          <a:xfrm>
            <a:off x="7046372" y="1736705"/>
            <a:ext cx="328261" cy="264516"/>
            <a:chOff x="512013" y="3183841"/>
            <a:chExt cx="458186" cy="430674"/>
          </a:xfrm>
        </p:grpSpPr>
        <p:sp>
          <p:nvSpPr>
            <p:cNvPr id="466" name="Oval 465">
              <a:extLst>
                <a:ext uri="{FF2B5EF4-FFF2-40B4-BE49-F238E27FC236}">
                  <a16:creationId xmlns:a16="http://schemas.microsoft.com/office/drawing/2014/main" id="{37C16F1E-0238-B644-2B06-B4F806B610A3}"/>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67" name="Google Shape;892;p96">
              <a:extLst>
                <a:ext uri="{FF2B5EF4-FFF2-40B4-BE49-F238E27FC236}">
                  <a16:creationId xmlns:a16="http://schemas.microsoft.com/office/drawing/2014/main" id="{88E9673A-C3B8-0046-2D9F-01AB29436D4F}"/>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68" name="Group 467">
            <a:extLst>
              <a:ext uri="{FF2B5EF4-FFF2-40B4-BE49-F238E27FC236}">
                <a16:creationId xmlns:a16="http://schemas.microsoft.com/office/drawing/2014/main" id="{0660EE9E-F781-59F0-25E1-167D8121C604}"/>
              </a:ext>
            </a:extLst>
          </p:cNvPr>
          <p:cNvGrpSpPr/>
          <p:nvPr/>
        </p:nvGrpSpPr>
        <p:grpSpPr>
          <a:xfrm>
            <a:off x="6489219" y="2011018"/>
            <a:ext cx="328261" cy="264516"/>
            <a:chOff x="512013" y="3183841"/>
            <a:chExt cx="458186" cy="430674"/>
          </a:xfrm>
        </p:grpSpPr>
        <p:sp>
          <p:nvSpPr>
            <p:cNvPr id="469" name="Oval 468">
              <a:extLst>
                <a:ext uri="{FF2B5EF4-FFF2-40B4-BE49-F238E27FC236}">
                  <a16:creationId xmlns:a16="http://schemas.microsoft.com/office/drawing/2014/main" id="{31B65102-E525-49F2-2AFF-B8C43DB196C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70" name="Google Shape;892;p96">
              <a:extLst>
                <a:ext uri="{FF2B5EF4-FFF2-40B4-BE49-F238E27FC236}">
                  <a16:creationId xmlns:a16="http://schemas.microsoft.com/office/drawing/2014/main" id="{58A2D708-0296-EA0E-DAF9-68C024C41D2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71" name="Group 470">
            <a:extLst>
              <a:ext uri="{FF2B5EF4-FFF2-40B4-BE49-F238E27FC236}">
                <a16:creationId xmlns:a16="http://schemas.microsoft.com/office/drawing/2014/main" id="{9ED3C7D8-9B6C-ECFA-557B-304C9DA13B63}"/>
              </a:ext>
            </a:extLst>
          </p:cNvPr>
          <p:cNvGrpSpPr/>
          <p:nvPr/>
        </p:nvGrpSpPr>
        <p:grpSpPr>
          <a:xfrm>
            <a:off x="7499536" y="1996860"/>
            <a:ext cx="328261" cy="264516"/>
            <a:chOff x="512013" y="3183841"/>
            <a:chExt cx="458186" cy="430674"/>
          </a:xfrm>
        </p:grpSpPr>
        <p:sp>
          <p:nvSpPr>
            <p:cNvPr id="472" name="Oval 471">
              <a:extLst>
                <a:ext uri="{FF2B5EF4-FFF2-40B4-BE49-F238E27FC236}">
                  <a16:creationId xmlns:a16="http://schemas.microsoft.com/office/drawing/2014/main" id="{2C141894-B949-3BFB-7554-9E73FE7C5371}"/>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73" name="Google Shape;892;p96">
              <a:extLst>
                <a:ext uri="{FF2B5EF4-FFF2-40B4-BE49-F238E27FC236}">
                  <a16:creationId xmlns:a16="http://schemas.microsoft.com/office/drawing/2014/main" id="{DA646DBB-9B10-4355-2FDB-3E17008F1B35}"/>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74" name="Group 473">
            <a:extLst>
              <a:ext uri="{FF2B5EF4-FFF2-40B4-BE49-F238E27FC236}">
                <a16:creationId xmlns:a16="http://schemas.microsoft.com/office/drawing/2014/main" id="{20005859-EC20-EF16-2CAA-317D27C2DBC1}"/>
              </a:ext>
            </a:extLst>
          </p:cNvPr>
          <p:cNvGrpSpPr/>
          <p:nvPr/>
        </p:nvGrpSpPr>
        <p:grpSpPr>
          <a:xfrm>
            <a:off x="6513874" y="2588518"/>
            <a:ext cx="328261" cy="264516"/>
            <a:chOff x="512013" y="3183841"/>
            <a:chExt cx="458186" cy="430674"/>
          </a:xfrm>
        </p:grpSpPr>
        <p:sp>
          <p:nvSpPr>
            <p:cNvPr id="475" name="Oval 474">
              <a:extLst>
                <a:ext uri="{FF2B5EF4-FFF2-40B4-BE49-F238E27FC236}">
                  <a16:creationId xmlns:a16="http://schemas.microsoft.com/office/drawing/2014/main" id="{20239C87-3CB8-357E-460D-A7783CF13AB9}"/>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76" name="Google Shape;892;p96">
              <a:extLst>
                <a:ext uri="{FF2B5EF4-FFF2-40B4-BE49-F238E27FC236}">
                  <a16:creationId xmlns:a16="http://schemas.microsoft.com/office/drawing/2014/main" id="{448A86AB-4D02-22C1-6F36-D2BD591D89CC}"/>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77" name="Group 476">
            <a:extLst>
              <a:ext uri="{FF2B5EF4-FFF2-40B4-BE49-F238E27FC236}">
                <a16:creationId xmlns:a16="http://schemas.microsoft.com/office/drawing/2014/main" id="{EBB55DFA-44BA-963C-C25A-2FC2FDDB2F32}"/>
              </a:ext>
            </a:extLst>
          </p:cNvPr>
          <p:cNvGrpSpPr/>
          <p:nvPr/>
        </p:nvGrpSpPr>
        <p:grpSpPr>
          <a:xfrm>
            <a:off x="7552459" y="2563262"/>
            <a:ext cx="328261" cy="264516"/>
            <a:chOff x="512013" y="3183841"/>
            <a:chExt cx="458186" cy="430674"/>
          </a:xfrm>
        </p:grpSpPr>
        <p:sp>
          <p:nvSpPr>
            <p:cNvPr id="478" name="Oval 477">
              <a:extLst>
                <a:ext uri="{FF2B5EF4-FFF2-40B4-BE49-F238E27FC236}">
                  <a16:creationId xmlns:a16="http://schemas.microsoft.com/office/drawing/2014/main" id="{C0EF825A-A6EC-1FC8-017B-AA4E99C38137}"/>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79" name="Google Shape;892;p96">
              <a:extLst>
                <a:ext uri="{FF2B5EF4-FFF2-40B4-BE49-F238E27FC236}">
                  <a16:creationId xmlns:a16="http://schemas.microsoft.com/office/drawing/2014/main" id="{E97A322E-9844-874A-AFF7-C46A7BB03269}"/>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80" name="Group 479">
            <a:extLst>
              <a:ext uri="{FF2B5EF4-FFF2-40B4-BE49-F238E27FC236}">
                <a16:creationId xmlns:a16="http://schemas.microsoft.com/office/drawing/2014/main" id="{292150C0-EE58-0415-E5E8-14314E9587FC}"/>
              </a:ext>
            </a:extLst>
          </p:cNvPr>
          <p:cNvGrpSpPr/>
          <p:nvPr/>
        </p:nvGrpSpPr>
        <p:grpSpPr>
          <a:xfrm>
            <a:off x="7033523" y="2823901"/>
            <a:ext cx="328261" cy="264516"/>
            <a:chOff x="512013" y="3183841"/>
            <a:chExt cx="458186" cy="430674"/>
          </a:xfrm>
        </p:grpSpPr>
        <p:sp>
          <p:nvSpPr>
            <p:cNvPr id="481" name="Oval 480">
              <a:extLst>
                <a:ext uri="{FF2B5EF4-FFF2-40B4-BE49-F238E27FC236}">
                  <a16:creationId xmlns:a16="http://schemas.microsoft.com/office/drawing/2014/main" id="{FAED0FEE-0E75-7034-ACA0-138995760E4E}"/>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82" name="Google Shape;892;p96">
              <a:extLst>
                <a:ext uri="{FF2B5EF4-FFF2-40B4-BE49-F238E27FC236}">
                  <a16:creationId xmlns:a16="http://schemas.microsoft.com/office/drawing/2014/main" id="{6E9224EF-B813-28CE-141F-F57E3409C2E0}"/>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83" name="Group 482">
            <a:extLst>
              <a:ext uri="{FF2B5EF4-FFF2-40B4-BE49-F238E27FC236}">
                <a16:creationId xmlns:a16="http://schemas.microsoft.com/office/drawing/2014/main" id="{AA8BB0BC-5A1E-D528-9C45-BAADADA62D67}"/>
              </a:ext>
            </a:extLst>
          </p:cNvPr>
          <p:cNvGrpSpPr/>
          <p:nvPr/>
        </p:nvGrpSpPr>
        <p:grpSpPr>
          <a:xfrm>
            <a:off x="9828296" y="1738991"/>
            <a:ext cx="328261" cy="264516"/>
            <a:chOff x="512013" y="3183841"/>
            <a:chExt cx="458186" cy="430674"/>
          </a:xfrm>
        </p:grpSpPr>
        <p:sp>
          <p:nvSpPr>
            <p:cNvPr id="484" name="Oval 483">
              <a:extLst>
                <a:ext uri="{FF2B5EF4-FFF2-40B4-BE49-F238E27FC236}">
                  <a16:creationId xmlns:a16="http://schemas.microsoft.com/office/drawing/2014/main" id="{2EC1C4A1-7D80-8362-12F2-EDD4A7554F77}"/>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85" name="Google Shape;892;p96">
              <a:extLst>
                <a:ext uri="{FF2B5EF4-FFF2-40B4-BE49-F238E27FC236}">
                  <a16:creationId xmlns:a16="http://schemas.microsoft.com/office/drawing/2014/main" id="{CD75E6FB-2F2C-E000-3DCA-B43BA6CE0552}"/>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86" name="Group 485">
            <a:extLst>
              <a:ext uri="{FF2B5EF4-FFF2-40B4-BE49-F238E27FC236}">
                <a16:creationId xmlns:a16="http://schemas.microsoft.com/office/drawing/2014/main" id="{3BDE79B9-FE89-2F1F-0599-E2FA5AEC0658}"/>
              </a:ext>
            </a:extLst>
          </p:cNvPr>
          <p:cNvGrpSpPr/>
          <p:nvPr/>
        </p:nvGrpSpPr>
        <p:grpSpPr>
          <a:xfrm>
            <a:off x="9271143" y="2013304"/>
            <a:ext cx="328261" cy="264516"/>
            <a:chOff x="512013" y="3183841"/>
            <a:chExt cx="458186" cy="430674"/>
          </a:xfrm>
        </p:grpSpPr>
        <p:sp>
          <p:nvSpPr>
            <p:cNvPr id="487" name="Oval 486">
              <a:extLst>
                <a:ext uri="{FF2B5EF4-FFF2-40B4-BE49-F238E27FC236}">
                  <a16:creationId xmlns:a16="http://schemas.microsoft.com/office/drawing/2014/main" id="{30DC2BF8-1B90-8FC2-2CDC-6609FA28DCE2}"/>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88" name="Google Shape;892;p96">
              <a:extLst>
                <a:ext uri="{FF2B5EF4-FFF2-40B4-BE49-F238E27FC236}">
                  <a16:creationId xmlns:a16="http://schemas.microsoft.com/office/drawing/2014/main" id="{CC968825-9655-9A1C-CA67-FCCBB056C9E2}"/>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89" name="Group 488">
            <a:extLst>
              <a:ext uri="{FF2B5EF4-FFF2-40B4-BE49-F238E27FC236}">
                <a16:creationId xmlns:a16="http://schemas.microsoft.com/office/drawing/2014/main" id="{C62E8096-8FC6-55F1-0BEF-853F0A7D9697}"/>
              </a:ext>
            </a:extLst>
          </p:cNvPr>
          <p:cNvGrpSpPr/>
          <p:nvPr/>
        </p:nvGrpSpPr>
        <p:grpSpPr>
          <a:xfrm>
            <a:off x="10281460" y="1999146"/>
            <a:ext cx="328261" cy="264516"/>
            <a:chOff x="512013" y="3183841"/>
            <a:chExt cx="458186" cy="430674"/>
          </a:xfrm>
        </p:grpSpPr>
        <p:sp>
          <p:nvSpPr>
            <p:cNvPr id="490" name="Oval 489">
              <a:extLst>
                <a:ext uri="{FF2B5EF4-FFF2-40B4-BE49-F238E27FC236}">
                  <a16:creationId xmlns:a16="http://schemas.microsoft.com/office/drawing/2014/main" id="{39546564-B55B-BBC8-570D-1BDC9F3D5030}"/>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91" name="Google Shape;892;p96">
              <a:extLst>
                <a:ext uri="{FF2B5EF4-FFF2-40B4-BE49-F238E27FC236}">
                  <a16:creationId xmlns:a16="http://schemas.microsoft.com/office/drawing/2014/main" id="{95FE1521-9563-0D04-0C96-7AA0E436370D}"/>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92" name="Group 491">
            <a:extLst>
              <a:ext uri="{FF2B5EF4-FFF2-40B4-BE49-F238E27FC236}">
                <a16:creationId xmlns:a16="http://schemas.microsoft.com/office/drawing/2014/main" id="{0E33EE2C-9FA5-E959-85E1-C34B91C82CF4}"/>
              </a:ext>
            </a:extLst>
          </p:cNvPr>
          <p:cNvGrpSpPr/>
          <p:nvPr/>
        </p:nvGrpSpPr>
        <p:grpSpPr>
          <a:xfrm>
            <a:off x="9295798" y="2590804"/>
            <a:ext cx="328261" cy="264516"/>
            <a:chOff x="512013" y="3183841"/>
            <a:chExt cx="458186" cy="430674"/>
          </a:xfrm>
        </p:grpSpPr>
        <p:sp>
          <p:nvSpPr>
            <p:cNvPr id="493" name="Oval 492">
              <a:extLst>
                <a:ext uri="{FF2B5EF4-FFF2-40B4-BE49-F238E27FC236}">
                  <a16:creationId xmlns:a16="http://schemas.microsoft.com/office/drawing/2014/main" id="{52BF4ECD-CD90-BC73-816E-7D98F67EFB5C}"/>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94" name="Google Shape;892;p96">
              <a:extLst>
                <a:ext uri="{FF2B5EF4-FFF2-40B4-BE49-F238E27FC236}">
                  <a16:creationId xmlns:a16="http://schemas.microsoft.com/office/drawing/2014/main" id="{4836F3E9-C1F7-9866-4789-6966ADAD2C3D}"/>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95" name="Group 494">
            <a:extLst>
              <a:ext uri="{FF2B5EF4-FFF2-40B4-BE49-F238E27FC236}">
                <a16:creationId xmlns:a16="http://schemas.microsoft.com/office/drawing/2014/main" id="{74B4627C-2B73-4762-F400-B484253CA76E}"/>
              </a:ext>
            </a:extLst>
          </p:cNvPr>
          <p:cNvGrpSpPr/>
          <p:nvPr/>
        </p:nvGrpSpPr>
        <p:grpSpPr>
          <a:xfrm>
            <a:off x="10334383" y="2565548"/>
            <a:ext cx="328261" cy="264516"/>
            <a:chOff x="512013" y="3183841"/>
            <a:chExt cx="458186" cy="430674"/>
          </a:xfrm>
        </p:grpSpPr>
        <p:sp>
          <p:nvSpPr>
            <p:cNvPr id="496" name="Oval 495">
              <a:extLst>
                <a:ext uri="{FF2B5EF4-FFF2-40B4-BE49-F238E27FC236}">
                  <a16:creationId xmlns:a16="http://schemas.microsoft.com/office/drawing/2014/main" id="{99D7C152-AE01-A283-6888-A57D3685B526}"/>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497" name="Google Shape;892;p96">
              <a:extLst>
                <a:ext uri="{FF2B5EF4-FFF2-40B4-BE49-F238E27FC236}">
                  <a16:creationId xmlns:a16="http://schemas.microsoft.com/office/drawing/2014/main" id="{7A9E60F1-9670-D8EC-469C-1153DBB1EAF0}"/>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498" name="Group 497">
            <a:extLst>
              <a:ext uri="{FF2B5EF4-FFF2-40B4-BE49-F238E27FC236}">
                <a16:creationId xmlns:a16="http://schemas.microsoft.com/office/drawing/2014/main" id="{BF67B5BA-E4CE-CE94-4F27-78F34CAE190C}"/>
              </a:ext>
            </a:extLst>
          </p:cNvPr>
          <p:cNvGrpSpPr/>
          <p:nvPr/>
        </p:nvGrpSpPr>
        <p:grpSpPr>
          <a:xfrm>
            <a:off x="9815447" y="2826187"/>
            <a:ext cx="328261" cy="264516"/>
            <a:chOff x="512013" y="3183841"/>
            <a:chExt cx="458186" cy="430674"/>
          </a:xfrm>
        </p:grpSpPr>
        <p:sp>
          <p:nvSpPr>
            <p:cNvPr id="499" name="Oval 498">
              <a:extLst>
                <a:ext uri="{FF2B5EF4-FFF2-40B4-BE49-F238E27FC236}">
                  <a16:creationId xmlns:a16="http://schemas.microsoft.com/office/drawing/2014/main" id="{239E0D10-123B-FDA4-3D00-D79BC0BAAE31}"/>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00" name="Google Shape;892;p96">
              <a:extLst>
                <a:ext uri="{FF2B5EF4-FFF2-40B4-BE49-F238E27FC236}">
                  <a16:creationId xmlns:a16="http://schemas.microsoft.com/office/drawing/2014/main" id="{E3A268AA-8667-B751-8426-DA7F03D5DA8F}"/>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01" name="Group 500">
            <a:extLst>
              <a:ext uri="{FF2B5EF4-FFF2-40B4-BE49-F238E27FC236}">
                <a16:creationId xmlns:a16="http://schemas.microsoft.com/office/drawing/2014/main" id="{EF57B527-7902-45A9-2680-FF66727248EA}"/>
              </a:ext>
            </a:extLst>
          </p:cNvPr>
          <p:cNvGrpSpPr/>
          <p:nvPr/>
        </p:nvGrpSpPr>
        <p:grpSpPr>
          <a:xfrm>
            <a:off x="8456216" y="2902368"/>
            <a:ext cx="328261" cy="264516"/>
            <a:chOff x="512013" y="3183841"/>
            <a:chExt cx="458186" cy="430674"/>
          </a:xfrm>
        </p:grpSpPr>
        <p:sp>
          <p:nvSpPr>
            <p:cNvPr id="502" name="Oval 501">
              <a:extLst>
                <a:ext uri="{FF2B5EF4-FFF2-40B4-BE49-F238E27FC236}">
                  <a16:creationId xmlns:a16="http://schemas.microsoft.com/office/drawing/2014/main" id="{24524E81-3BFD-CAA1-DD7E-2E3CBD29A53E}"/>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03" name="Google Shape;892;p96">
              <a:extLst>
                <a:ext uri="{FF2B5EF4-FFF2-40B4-BE49-F238E27FC236}">
                  <a16:creationId xmlns:a16="http://schemas.microsoft.com/office/drawing/2014/main" id="{0069BD6D-3E22-46AA-18AC-B4B37DD0332C}"/>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04" name="Group 503">
            <a:extLst>
              <a:ext uri="{FF2B5EF4-FFF2-40B4-BE49-F238E27FC236}">
                <a16:creationId xmlns:a16="http://schemas.microsoft.com/office/drawing/2014/main" id="{EF2BE641-87A6-BCD5-23FE-F520274C75E0}"/>
              </a:ext>
            </a:extLst>
          </p:cNvPr>
          <p:cNvGrpSpPr/>
          <p:nvPr/>
        </p:nvGrpSpPr>
        <p:grpSpPr>
          <a:xfrm>
            <a:off x="7899063" y="3176681"/>
            <a:ext cx="328261" cy="264516"/>
            <a:chOff x="512013" y="3183841"/>
            <a:chExt cx="458186" cy="430674"/>
          </a:xfrm>
        </p:grpSpPr>
        <p:sp>
          <p:nvSpPr>
            <p:cNvPr id="505" name="Oval 504">
              <a:extLst>
                <a:ext uri="{FF2B5EF4-FFF2-40B4-BE49-F238E27FC236}">
                  <a16:creationId xmlns:a16="http://schemas.microsoft.com/office/drawing/2014/main" id="{F819742A-0094-D4B0-692F-BF12C73F1506}"/>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06" name="Google Shape;892;p96">
              <a:extLst>
                <a:ext uri="{FF2B5EF4-FFF2-40B4-BE49-F238E27FC236}">
                  <a16:creationId xmlns:a16="http://schemas.microsoft.com/office/drawing/2014/main" id="{E119849E-309B-2392-60AC-C01EFD0A2912}"/>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07" name="Group 506">
            <a:extLst>
              <a:ext uri="{FF2B5EF4-FFF2-40B4-BE49-F238E27FC236}">
                <a16:creationId xmlns:a16="http://schemas.microsoft.com/office/drawing/2014/main" id="{4522B715-AD9A-9C5F-244E-769D1F69B4CE}"/>
              </a:ext>
            </a:extLst>
          </p:cNvPr>
          <p:cNvGrpSpPr/>
          <p:nvPr/>
        </p:nvGrpSpPr>
        <p:grpSpPr>
          <a:xfrm>
            <a:off x="8909380" y="3162523"/>
            <a:ext cx="328261" cy="264516"/>
            <a:chOff x="512013" y="3183841"/>
            <a:chExt cx="458186" cy="430674"/>
          </a:xfrm>
        </p:grpSpPr>
        <p:sp>
          <p:nvSpPr>
            <p:cNvPr id="508" name="Oval 507">
              <a:extLst>
                <a:ext uri="{FF2B5EF4-FFF2-40B4-BE49-F238E27FC236}">
                  <a16:creationId xmlns:a16="http://schemas.microsoft.com/office/drawing/2014/main" id="{412B1EDA-FE2C-7160-E5E6-658B5F3778D2}"/>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09" name="Google Shape;892;p96">
              <a:extLst>
                <a:ext uri="{FF2B5EF4-FFF2-40B4-BE49-F238E27FC236}">
                  <a16:creationId xmlns:a16="http://schemas.microsoft.com/office/drawing/2014/main" id="{AA4E1FB6-102B-5B0C-F7C9-42D4DA8EED42}"/>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10" name="Group 509">
            <a:extLst>
              <a:ext uri="{FF2B5EF4-FFF2-40B4-BE49-F238E27FC236}">
                <a16:creationId xmlns:a16="http://schemas.microsoft.com/office/drawing/2014/main" id="{CF0FD4C2-F83E-89C7-7DB5-642D436CCCB4}"/>
              </a:ext>
            </a:extLst>
          </p:cNvPr>
          <p:cNvGrpSpPr/>
          <p:nvPr/>
        </p:nvGrpSpPr>
        <p:grpSpPr>
          <a:xfrm>
            <a:off x="7923718" y="3754181"/>
            <a:ext cx="328261" cy="264516"/>
            <a:chOff x="512013" y="3183841"/>
            <a:chExt cx="458186" cy="430674"/>
          </a:xfrm>
        </p:grpSpPr>
        <p:sp>
          <p:nvSpPr>
            <p:cNvPr id="511" name="Oval 510">
              <a:extLst>
                <a:ext uri="{FF2B5EF4-FFF2-40B4-BE49-F238E27FC236}">
                  <a16:creationId xmlns:a16="http://schemas.microsoft.com/office/drawing/2014/main" id="{59186462-9DAD-91F2-30E5-0AF3B802CD75}"/>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12" name="Google Shape;892;p96">
              <a:extLst>
                <a:ext uri="{FF2B5EF4-FFF2-40B4-BE49-F238E27FC236}">
                  <a16:creationId xmlns:a16="http://schemas.microsoft.com/office/drawing/2014/main" id="{BBC8EFE7-D4C4-19B9-E1E2-E84DADF6663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13" name="Group 512">
            <a:extLst>
              <a:ext uri="{FF2B5EF4-FFF2-40B4-BE49-F238E27FC236}">
                <a16:creationId xmlns:a16="http://schemas.microsoft.com/office/drawing/2014/main" id="{2359E801-0BAB-8722-5151-D578180606F9}"/>
              </a:ext>
            </a:extLst>
          </p:cNvPr>
          <p:cNvGrpSpPr/>
          <p:nvPr/>
        </p:nvGrpSpPr>
        <p:grpSpPr>
          <a:xfrm>
            <a:off x="8962303" y="3728925"/>
            <a:ext cx="328261" cy="264516"/>
            <a:chOff x="512013" y="3183841"/>
            <a:chExt cx="458186" cy="430674"/>
          </a:xfrm>
        </p:grpSpPr>
        <p:sp>
          <p:nvSpPr>
            <p:cNvPr id="514" name="Oval 513">
              <a:extLst>
                <a:ext uri="{FF2B5EF4-FFF2-40B4-BE49-F238E27FC236}">
                  <a16:creationId xmlns:a16="http://schemas.microsoft.com/office/drawing/2014/main" id="{C9DA8753-5D89-695F-C3DC-1091BC28204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15" name="Google Shape;892;p96">
              <a:extLst>
                <a:ext uri="{FF2B5EF4-FFF2-40B4-BE49-F238E27FC236}">
                  <a16:creationId xmlns:a16="http://schemas.microsoft.com/office/drawing/2014/main" id="{A6976DE1-A4FD-DE28-A9A9-DEF1E9C8ED8D}"/>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16" name="Group 515">
            <a:extLst>
              <a:ext uri="{FF2B5EF4-FFF2-40B4-BE49-F238E27FC236}">
                <a16:creationId xmlns:a16="http://schemas.microsoft.com/office/drawing/2014/main" id="{CA46D5C4-CBFF-D6BF-2DF4-AC19B29C005F}"/>
              </a:ext>
            </a:extLst>
          </p:cNvPr>
          <p:cNvGrpSpPr/>
          <p:nvPr/>
        </p:nvGrpSpPr>
        <p:grpSpPr>
          <a:xfrm>
            <a:off x="8443367" y="3989564"/>
            <a:ext cx="328261" cy="264516"/>
            <a:chOff x="512013" y="3183841"/>
            <a:chExt cx="458186" cy="430674"/>
          </a:xfrm>
        </p:grpSpPr>
        <p:sp>
          <p:nvSpPr>
            <p:cNvPr id="517" name="Oval 516">
              <a:extLst>
                <a:ext uri="{FF2B5EF4-FFF2-40B4-BE49-F238E27FC236}">
                  <a16:creationId xmlns:a16="http://schemas.microsoft.com/office/drawing/2014/main" id="{52B3562A-33F7-C8D7-DA97-1D37A30D95A1}"/>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18" name="Google Shape;892;p96">
              <a:extLst>
                <a:ext uri="{FF2B5EF4-FFF2-40B4-BE49-F238E27FC236}">
                  <a16:creationId xmlns:a16="http://schemas.microsoft.com/office/drawing/2014/main" id="{6FE7A99A-553A-9FD2-C707-C5C149B655F0}"/>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19" name="Group 518">
            <a:extLst>
              <a:ext uri="{FF2B5EF4-FFF2-40B4-BE49-F238E27FC236}">
                <a16:creationId xmlns:a16="http://schemas.microsoft.com/office/drawing/2014/main" id="{F85645AA-8B7F-3C60-0001-CC0CB5B04462}"/>
              </a:ext>
            </a:extLst>
          </p:cNvPr>
          <p:cNvGrpSpPr/>
          <p:nvPr/>
        </p:nvGrpSpPr>
        <p:grpSpPr>
          <a:xfrm>
            <a:off x="11147797" y="2874724"/>
            <a:ext cx="328261" cy="264516"/>
            <a:chOff x="512013" y="3183841"/>
            <a:chExt cx="458186" cy="430674"/>
          </a:xfrm>
        </p:grpSpPr>
        <p:sp>
          <p:nvSpPr>
            <p:cNvPr id="520" name="Oval 519">
              <a:extLst>
                <a:ext uri="{FF2B5EF4-FFF2-40B4-BE49-F238E27FC236}">
                  <a16:creationId xmlns:a16="http://schemas.microsoft.com/office/drawing/2014/main" id="{EEC71AFF-18EA-B180-D8E2-FC442097BBB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21" name="Google Shape;892;p96">
              <a:extLst>
                <a:ext uri="{FF2B5EF4-FFF2-40B4-BE49-F238E27FC236}">
                  <a16:creationId xmlns:a16="http://schemas.microsoft.com/office/drawing/2014/main" id="{AAC73434-EAFB-8E9F-D18E-D23703869A28}"/>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22" name="Group 521">
            <a:extLst>
              <a:ext uri="{FF2B5EF4-FFF2-40B4-BE49-F238E27FC236}">
                <a16:creationId xmlns:a16="http://schemas.microsoft.com/office/drawing/2014/main" id="{EB38445B-0C32-AE2A-FBBB-8CB8ED071BAA}"/>
              </a:ext>
            </a:extLst>
          </p:cNvPr>
          <p:cNvGrpSpPr/>
          <p:nvPr/>
        </p:nvGrpSpPr>
        <p:grpSpPr>
          <a:xfrm>
            <a:off x="10590644" y="3149037"/>
            <a:ext cx="328261" cy="264516"/>
            <a:chOff x="512013" y="3183841"/>
            <a:chExt cx="458186" cy="430674"/>
          </a:xfrm>
        </p:grpSpPr>
        <p:sp>
          <p:nvSpPr>
            <p:cNvPr id="523" name="Oval 522">
              <a:extLst>
                <a:ext uri="{FF2B5EF4-FFF2-40B4-BE49-F238E27FC236}">
                  <a16:creationId xmlns:a16="http://schemas.microsoft.com/office/drawing/2014/main" id="{B63842F7-67A0-54EC-E55A-B12207C9620B}"/>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24" name="Google Shape;892;p96">
              <a:extLst>
                <a:ext uri="{FF2B5EF4-FFF2-40B4-BE49-F238E27FC236}">
                  <a16:creationId xmlns:a16="http://schemas.microsoft.com/office/drawing/2014/main" id="{034DBDB7-A55A-0FC3-69C6-1D52870F47A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25" name="Group 524">
            <a:extLst>
              <a:ext uri="{FF2B5EF4-FFF2-40B4-BE49-F238E27FC236}">
                <a16:creationId xmlns:a16="http://schemas.microsoft.com/office/drawing/2014/main" id="{7F51DC9F-77C3-1D76-745D-3B26678FB6B1}"/>
              </a:ext>
            </a:extLst>
          </p:cNvPr>
          <p:cNvGrpSpPr/>
          <p:nvPr/>
        </p:nvGrpSpPr>
        <p:grpSpPr>
          <a:xfrm>
            <a:off x="11600961" y="3134879"/>
            <a:ext cx="328261" cy="264516"/>
            <a:chOff x="512013" y="3183841"/>
            <a:chExt cx="458186" cy="430674"/>
          </a:xfrm>
        </p:grpSpPr>
        <p:sp>
          <p:nvSpPr>
            <p:cNvPr id="526" name="Oval 525">
              <a:extLst>
                <a:ext uri="{FF2B5EF4-FFF2-40B4-BE49-F238E27FC236}">
                  <a16:creationId xmlns:a16="http://schemas.microsoft.com/office/drawing/2014/main" id="{AA2E7FB8-6056-B41E-B7E0-70603E9F8815}"/>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27" name="Google Shape;892;p96">
              <a:extLst>
                <a:ext uri="{FF2B5EF4-FFF2-40B4-BE49-F238E27FC236}">
                  <a16:creationId xmlns:a16="http://schemas.microsoft.com/office/drawing/2014/main" id="{97FF89CD-EE55-AA65-3E26-E82B0BADF4FA}"/>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28" name="Group 527">
            <a:extLst>
              <a:ext uri="{FF2B5EF4-FFF2-40B4-BE49-F238E27FC236}">
                <a16:creationId xmlns:a16="http://schemas.microsoft.com/office/drawing/2014/main" id="{F33F8552-153E-EFA8-FE1C-E0A167017DC0}"/>
              </a:ext>
            </a:extLst>
          </p:cNvPr>
          <p:cNvGrpSpPr/>
          <p:nvPr/>
        </p:nvGrpSpPr>
        <p:grpSpPr>
          <a:xfrm>
            <a:off x="10615299" y="3726537"/>
            <a:ext cx="328261" cy="264516"/>
            <a:chOff x="512013" y="3183841"/>
            <a:chExt cx="458186" cy="430674"/>
          </a:xfrm>
        </p:grpSpPr>
        <p:sp>
          <p:nvSpPr>
            <p:cNvPr id="529" name="Oval 528">
              <a:extLst>
                <a:ext uri="{FF2B5EF4-FFF2-40B4-BE49-F238E27FC236}">
                  <a16:creationId xmlns:a16="http://schemas.microsoft.com/office/drawing/2014/main" id="{26AF6518-BE28-F4D1-6367-0C00B076BAB9}"/>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30" name="Google Shape;892;p96">
              <a:extLst>
                <a:ext uri="{FF2B5EF4-FFF2-40B4-BE49-F238E27FC236}">
                  <a16:creationId xmlns:a16="http://schemas.microsoft.com/office/drawing/2014/main" id="{8BD2F617-171E-F1D9-75E3-CAF9494265A0}"/>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31" name="Group 530">
            <a:extLst>
              <a:ext uri="{FF2B5EF4-FFF2-40B4-BE49-F238E27FC236}">
                <a16:creationId xmlns:a16="http://schemas.microsoft.com/office/drawing/2014/main" id="{A85E3C8D-15E3-9822-8300-DFE53132E169}"/>
              </a:ext>
            </a:extLst>
          </p:cNvPr>
          <p:cNvGrpSpPr/>
          <p:nvPr/>
        </p:nvGrpSpPr>
        <p:grpSpPr>
          <a:xfrm>
            <a:off x="11653884" y="3701281"/>
            <a:ext cx="328261" cy="264516"/>
            <a:chOff x="512013" y="3183841"/>
            <a:chExt cx="458186" cy="430674"/>
          </a:xfrm>
        </p:grpSpPr>
        <p:sp>
          <p:nvSpPr>
            <p:cNvPr id="532" name="Oval 531">
              <a:extLst>
                <a:ext uri="{FF2B5EF4-FFF2-40B4-BE49-F238E27FC236}">
                  <a16:creationId xmlns:a16="http://schemas.microsoft.com/office/drawing/2014/main" id="{5A19DC57-D554-7B39-F3EC-13FC786DFEAE}"/>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33" name="Google Shape;892;p96">
              <a:extLst>
                <a:ext uri="{FF2B5EF4-FFF2-40B4-BE49-F238E27FC236}">
                  <a16:creationId xmlns:a16="http://schemas.microsoft.com/office/drawing/2014/main" id="{0006FB3A-B238-E474-643B-F16EB29B29D8}"/>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grpSp>
        <p:nvGrpSpPr>
          <p:cNvPr id="534" name="Group 533">
            <a:extLst>
              <a:ext uri="{FF2B5EF4-FFF2-40B4-BE49-F238E27FC236}">
                <a16:creationId xmlns:a16="http://schemas.microsoft.com/office/drawing/2014/main" id="{BD519579-038B-D2E5-5D48-91767637967C}"/>
              </a:ext>
            </a:extLst>
          </p:cNvPr>
          <p:cNvGrpSpPr/>
          <p:nvPr/>
        </p:nvGrpSpPr>
        <p:grpSpPr>
          <a:xfrm>
            <a:off x="11134948" y="3961920"/>
            <a:ext cx="328261" cy="264516"/>
            <a:chOff x="512013" y="3183841"/>
            <a:chExt cx="458186" cy="430674"/>
          </a:xfrm>
        </p:grpSpPr>
        <p:sp>
          <p:nvSpPr>
            <p:cNvPr id="535" name="Oval 534">
              <a:extLst>
                <a:ext uri="{FF2B5EF4-FFF2-40B4-BE49-F238E27FC236}">
                  <a16:creationId xmlns:a16="http://schemas.microsoft.com/office/drawing/2014/main" id="{16EAD766-7E52-02B5-EF9D-51B75855B237}"/>
                </a:ext>
              </a:extLst>
            </p:cNvPr>
            <p:cNvSpPr/>
            <p:nvPr/>
          </p:nvSpPr>
          <p:spPr>
            <a:xfrm>
              <a:off x="512013" y="3183841"/>
              <a:ext cx="458186" cy="430444"/>
            </a:xfrm>
            <a:prstGeom prst="ellipse">
              <a:avLst/>
            </a:prstGeom>
            <a:solidFill>
              <a:schemeClr val="accent4">
                <a:lumMod val="20000"/>
                <a:lumOff val="80000"/>
              </a:schemeClr>
            </a:solidFill>
            <a:ln w="38100" cap="flat" cmpd="sng" algn="ctr">
              <a:solidFill>
                <a:schemeClr val="accent4"/>
              </a:solidFill>
              <a:prstDash val="solid"/>
              <a:miter lim="800000"/>
            </a:ln>
            <a:effectLst/>
          </p:spPr>
          <p:txBody>
            <a:bodyPr rtlCol="0" anchor="ctr"/>
            <a:lstStyle/>
            <a:p>
              <a:pPr algn="ctr" defTabSz="914377"/>
              <a:endParaRPr lang="en-US" kern="0">
                <a:solidFill>
                  <a:srgbClr val="FFFFFF"/>
                </a:solidFill>
                <a:latin typeface="Arial"/>
                <a:cs typeface="Arial" panose="020B0604020202020204" pitchFamily="34" charset="0"/>
              </a:endParaRPr>
            </a:p>
          </p:txBody>
        </p:sp>
        <p:pic>
          <p:nvPicPr>
            <p:cNvPr id="536" name="Google Shape;892;p96">
              <a:extLst>
                <a:ext uri="{FF2B5EF4-FFF2-40B4-BE49-F238E27FC236}">
                  <a16:creationId xmlns:a16="http://schemas.microsoft.com/office/drawing/2014/main" id="{DB8BE98F-3F85-6EDC-D616-98F260D1D641}"/>
                </a:ext>
              </a:extLst>
            </p:cNvPr>
            <p:cNvPicPr preferRelativeResize="0"/>
            <p:nvPr/>
          </p:nvPicPr>
          <p:blipFill rotWithShape="1">
            <a:blip r:embed="rId6">
              <a:alphaModFix/>
            </a:blip>
            <a:srcRect l="30456" t="8552" r="61607" b="82071"/>
            <a:stretch/>
          </p:blipFill>
          <p:spPr>
            <a:xfrm>
              <a:off x="549613" y="3229946"/>
              <a:ext cx="366265" cy="384569"/>
            </a:xfrm>
            <a:prstGeom prst="rect">
              <a:avLst/>
            </a:prstGeom>
            <a:noFill/>
            <a:ln>
              <a:noFill/>
            </a:ln>
          </p:spPr>
        </p:pic>
      </p:grpSp>
    </p:spTree>
    <p:extLst>
      <p:ext uri="{BB962C8B-B14F-4D97-AF65-F5344CB8AC3E}">
        <p14:creationId xmlns:p14="http://schemas.microsoft.com/office/powerpoint/2010/main" val="186157398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467143A4-9C7D-CFDC-D850-917CC9004172}"/>
              </a:ext>
            </a:extLst>
          </p:cNvPr>
          <p:cNvSpPr>
            <a:spLocks noGrp="1"/>
          </p:cNvSpPr>
          <p:nvPr>
            <p:ph type="sldNum" sz="quarter" idx="12"/>
          </p:nvPr>
        </p:nvSpPr>
        <p:spPr/>
        <p:txBody>
          <a:bodyPr/>
          <a:lstStyle/>
          <a:p>
            <a:fld id="{C53E075B-3175-45CF-B3C7-FEDF3F5961E3}" type="slidenum">
              <a:rPr lang="en-US" smtClean="0"/>
              <a:pPr/>
              <a:t>27</a:t>
            </a:fld>
            <a:endParaRPr lang="en-US"/>
          </a:p>
        </p:txBody>
      </p:sp>
      <p:sp>
        <p:nvSpPr>
          <p:cNvPr id="4" name="Title 3">
            <a:extLst>
              <a:ext uri="{FF2B5EF4-FFF2-40B4-BE49-F238E27FC236}">
                <a16:creationId xmlns:a16="http://schemas.microsoft.com/office/drawing/2014/main" id="{A35EFA8E-7FB2-8C74-8C32-21B6E473D79A}"/>
              </a:ext>
            </a:extLst>
          </p:cNvPr>
          <p:cNvSpPr>
            <a:spLocks noGrp="1"/>
          </p:cNvSpPr>
          <p:nvPr>
            <p:ph type="title"/>
          </p:nvPr>
        </p:nvSpPr>
        <p:spPr/>
        <p:txBody>
          <a:bodyPr/>
          <a:lstStyle/>
          <a:p>
            <a:r>
              <a:rPr lang="en-IN"/>
              <a:t>Team Roles &amp; Responsibilities </a:t>
            </a:r>
            <a:endParaRPr lang="en-US"/>
          </a:p>
        </p:txBody>
      </p:sp>
      <p:sp>
        <p:nvSpPr>
          <p:cNvPr id="5" name="Round Same Side Corner Rectangle 17">
            <a:extLst>
              <a:ext uri="{FF2B5EF4-FFF2-40B4-BE49-F238E27FC236}">
                <a16:creationId xmlns:a16="http://schemas.microsoft.com/office/drawing/2014/main" id="{B3BE889D-A000-073E-5E3F-3A66B47ED3DB}"/>
              </a:ext>
            </a:extLst>
          </p:cNvPr>
          <p:cNvSpPr/>
          <p:nvPr/>
        </p:nvSpPr>
        <p:spPr>
          <a:xfrm>
            <a:off x="88898" y="864389"/>
            <a:ext cx="1208465" cy="386120"/>
          </a:xfrm>
          <a:prstGeom prst="round2Same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Role Name</a:t>
            </a:r>
          </a:p>
        </p:txBody>
      </p:sp>
      <p:sp>
        <p:nvSpPr>
          <p:cNvPr id="6" name="Round Same Side Corner Rectangle 19">
            <a:extLst>
              <a:ext uri="{FF2B5EF4-FFF2-40B4-BE49-F238E27FC236}">
                <a16:creationId xmlns:a16="http://schemas.microsoft.com/office/drawing/2014/main" id="{6238899E-C983-D589-0DB6-2C32520BB8FE}"/>
              </a:ext>
            </a:extLst>
          </p:cNvPr>
          <p:cNvSpPr/>
          <p:nvPr/>
        </p:nvSpPr>
        <p:spPr>
          <a:xfrm>
            <a:off x="1356788" y="859864"/>
            <a:ext cx="4650585" cy="390645"/>
          </a:xfrm>
          <a:prstGeom prst="round2Same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Responsibilities</a:t>
            </a:r>
          </a:p>
        </p:txBody>
      </p:sp>
      <p:sp>
        <p:nvSpPr>
          <p:cNvPr id="7" name="Rectangle 6">
            <a:extLst>
              <a:ext uri="{FF2B5EF4-FFF2-40B4-BE49-F238E27FC236}">
                <a16:creationId xmlns:a16="http://schemas.microsoft.com/office/drawing/2014/main" id="{20CB7718-E9F9-4995-CE41-F0D2091B61D2}"/>
              </a:ext>
            </a:extLst>
          </p:cNvPr>
          <p:cNvSpPr/>
          <p:nvPr/>
        </p:nvSpPr>
        <p:spPr>
          <a:xfrm>
            <a:off x="88897" y="2825406"/>
            <a:ext cx="1198180" cy="192125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AI / LLMOps Engineer</a:t>
            </a:r>
          </a:p>
        </p:txBody>
      </p:sp>
      <p:sp>
        <p:nvSpPr>
          <p:cNvPr id="13" name="Rectangle 12">
            <a:extLst>
              <a:ext uri="{FF2B5EF4-FFF2-40B4-BE49-F238E27FC236}">
                <a16:creationId xmlns:a16="http://schemas.microsoft.com/office/drawing/2014/main" id="{7C0E64DB-D904-7082-F7B5-14468E4BB1EB}"/>
              </a:ext>
            </a:extLst>
          </p:cNvPr>
          <p:cNvSpPr/>
          <p:nvPr/>
        </p:nvSpPr>
        <p:spPr>
          <a:xfrm>
            <a:off x="1343815" y="2833558"/>
            <a:ext cx="4650585" cy="1921251"/>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97254223-FED1-3118-7C6D-4E6ACE86B1D2}"/>
              </a:ext>
            </a:extLst>
          </p:cNvPr>
          <p:cNvSpPr/>
          <p:nvPr/>
        </p:nvSpPr>
        <p:spPr>
          <a:xfrm>
            <a:off x="1469126" y="2907728"/>
            <a:ext cx="4525274" cy="1544253"/>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Design, develop and deploy cutting-edge </a:t>
            </a:r>
            <a:r>
              <a:rPr kumimoji="0" lang="en-US" sz="800" b="0" i="0" u="none" strike="noStrike" kern="1200" cap="none" spc="0" normalizeH="0" baseline="0" noProof="0" err="1">
                <a:ln>
                  <a:noFill/>
                </a:ln>
                <a:solidFill>
                  <a:srgbClr val="000048"/>
                </a:solidFill>
                <a:effectLst/>
                <a:uLnTx/>
                <a:uFillTx/>
                <a:latin typeface="Arial" panose="020B0604020202020204"/>
                <a:ea typeface="+mn-lt"/>
                <a:cs typeface="Arial" panose="020B0604020202020204"/>
              </a:rPr>
              <a:t>GenAI</a:t>
            </a: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 applications that integrate with existing systems and applications</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Research and experiment multiple AI Agent prototypes to validate ideas with stakeholders</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Seamlessly incorporate AI Agentic capabilities into existing or new applications to enhance user experiences and drive innovation</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Continuously evaluate and improve the performance of AI Agents to ensure they meet desired accuracy, efficiency, and scalability standards</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Collaborate with architects to define the overall architecture of generative AI solutions, ensuring scalability, performance, and maintainability</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Keep abreast of the latest advancements in generative AI research and technology to identify opportunities for innovation and improvement</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Design and implement </a:t>
            </a:r>
            <a:r>
              <a:rPr lang="en-US" sz="800" err="1">
                <a:solidFill>
                  <a:srgbClr val="000048"/>
                </a:solidFill>
                <a:latin typeface="Arial" panose="020B0604020202020204"/>
                <a:ea typeface="+mn-lt"/>
                <a:cs typeface="Arial" panose="020B0604020202020204"/>
              </a:rPr>
              <a:t>LLMOps</a:t>
            </a:r>
            <a:r>
              <a:rPr lang="en-US" sz="800">
                <a:solidFill>
                  <a:srgbClr val="000048"/>
                </a:solidFill>
                <a:latin typeface="Arial" panose="020B0604020202020204"/>
                <a:ea typeface="+mn-lt"/>
                <a:cs typeface="Arial" panose="020B0604020202020204"/>
              </a:rPr>
              <a:t>/</a:t>
            </a:r>
            <a:r>
              <a:rPr lang="en-US" sz="800" err="1">
                <a:solidFill>
                  <a:srgbClr val="000048"/>
                </a:solidFill>
                <a:latin typeface="Arial" panose="020B0604020202020204"/>
                <a:ea typeface="+mn-lt"/>
                <a:cs typeface="Arial" panose="020B0604020202020204"/>
              </a:rPr>
              <a:t>GenAIOps</a:t>
            </a:r>
            <a:r>
              <a:rPr lang="en-US" sz="800">
                <a:solidFill>
                  <a:srgbClr val="000048"/>
                </a:solidFill>
                <a:latin typeface="Arial" panose="020B0604020202020204"/>
                <a:ea typeface="+mn-lt"/>
                <a:cs typeface="Arial" panose="020B0604020202020204"/>
              </a:rPr>
              <a:t> processes to manage experimentation, deployment, monitoring, observability and continuous improvement</a:t>
            </a:r>
          </a:p>
          <a:p>
            <a:pPr marL="171450" indent="-171450" algn="just" defTabSz="685800">
              <a:buSzPct val="80000"/>
              <a:buFont typeface="Arial" panose="020B0604020202020204" pitchFamily="34" charset="0"/>
              <a:buChar char="•"/>
              <a:defRPr/>
            </a:pPr>
            <a:r>
              <a:rPr lang="en-US" sz="800">
                <a:solidFill>
                  <a:srgbClr val="000048"/>
                </a:solidFill>
                <a:latin typeface="Arial" panose="020B0604020202020204"/>
                <a:ea typeface="+mn-lt"/>
                <a:cs typeface="Arial" panose="020B0604020202020204"/>
              </a:rPr>
              <a:t>Build reusable frameworks to support automated integration, deployment, monitoring and alerts</a:t>
            </a: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/notifications.</a:t>
            </a:r>
          </a:p>
        </p:txBody>
      </p:sp>
      <p:sp>
        <p:nvSpPr>
          <p:cNvPr id="11" name="Rectangle 10">
            <a:extLst>
              <a:ext uri="{FF2B5EF4-FFF2-40B4-BE49-F238E27FC236}">
                <a16:creationId xmlns:a16="http://schemas.microsoft.com/office/drawing/2014/main" id="{513E12FB-CBAB-0646-81C2-BEF06682B503}"/>
              </a:ext>
            </a:extLst>
          </p:cNvPr>
          <p:cNvSpPr/>
          <p:nvPr/>
        </p:nvSpPr>
        <p:spPr>
          <a:xfrm>
            <a:off x="88899" y="1278301"/>
            <a:ext cx="1198180" cy="14870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AI Engineer</a:t>
            </a:r>
          </a:p>
        </p:txBody>
      </p:sp>
      <p:sp>
        <p:nvSpPr>
          <p:cNvPr id="16" name="Rectangle 15">
            <a:extLst>
              <a:ext uri="{FF2B5EF4-FFF2-40B4-BE49-F238E27FC236}">
                <a16:creationId xmlns:a16="http://schemas.microsoft.com/office/drawing/2014/main" id="{0CE0C09E-BA1E-53C7-ED9F-87009FCBFBCD}"/>
              </a:ext>
            </a:extLst>
          </p:cNvPr>
          <p:cNvSpPr/>
          <p:nvPr/>
        </p:nvSpPr>
        <p:spPr>
          <a:xfrm>
            <a:off x="1343817" y="1303701"/>
            <a:ext cx="4650585" cy="1477964"/>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B4DF5FB8-A3A0-D6FE-8D7C-E7BCA2896053}"/>
              </a:ext>
            </a:extLst>
          </p:cNvPr>
          <p:cNvSpPr/>
          <p:nvPr/>
        </p:nvSpPr>
        <p:spPr>
          <a:xfrm>
            <a:off x="1469126" y="1344811"/>
            <a:ext cx="4530490" cy="1069443"/>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Design, develop and deploy cutting-edge </a:t>
            </a:r>
            <a:r>
              <a:rPr kumimoji="0" lang="en-US" sz="800" b="0" i="0" u="none" strike="noStrike" kern="1200" cap="none" spc="0" normalizeH="0" baseline="0" noProof="0" err="1">
                <a:ln>
                  <a:noFill/>
                </a:ln>
                <a:solidFill>
                  <a:srgbClr val="000048"/>
                </a:solidFill>
                <a:effectLst/>
                <a:uLnTx/>
                <a:uFillTx/>
                <a:latin typeface="Arial" panose="020B0604020202020204"/>
                <a:ea typeface="+mn-lt"/>
                <a:cs typeface="Arial" panose="020B0604020202020204"/>
              </a:rPr>
              <a:t>GenAI</a:t>
            </a: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 applications that integrate with existing systems and applications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Research and experiment multiple AI Agent prototypes to validate ideas with stakeholders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Seamlessly incorporate AI Agentic capabilities into existing or new applications to enhance user experiences and drive innovation</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Continuously evaluate and improve the performance of AI Agents to ensure they meet desired accuracy, efficiency, and scalability standards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Collaborate with architects to define the overall architecture of generative AI solutions, ensuring scalability, performance, and maintainability</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Keep abreast of the latest advancements in generative AI research and technology to identify opportunities for innovation and improvement</a:t>
            </a:r>
          </a:p>
        </p:txBody>
      </p:sp>
      <p:sp>
        <p:nvSpPr>
          <p:cNvPr id="24" name="Rectangle 23">
            <a:extLst>
              <a:ext uri="{FF2B5EF4-FFF2-40B4-BE49-F238E27FC236}">
                <a16:creationId xmlns:a16="http://schemas.microsoft.com/office/drawing/2014/main" id="{2CEA5C44-FB47-A4AB-E34B-2812AD373071}"/>
              </a:ext>
            </a:extLst>
          </p:cNvPr>
          <p:cNvSpPr/>
          <p:nvPr/>
        </p:nvSpPr>
        <p:spPr>
          <a:xfrm>
            <a:off x="6114493" y="5511807"/>
            <a:ext cx="1198180" cy="8514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Data Engineer</a:t>
            </a:r>
          </a:p>
        </p:txBody>
      </p:sp>
      <p:sp>
        <p:nvSpPr>
          <p:cNvPr id="25" name="Rectangle 24">
            <a:extLst>
              <a:ext uri="{FF2B5EF4-FFF2-40B4-BE49-F238E27FC236}">
                <a16:creationId xmlns:a16="http://schemas.microsoft.com/office/drawing/2014/main" id="{F66C2819-D509-AA44-8080-2758C70C89DA}"/>
              </a:ext>
            </a:extLst>
          </p:cNvPr>
          <p:cNvSpPr/>
          <p:nvPr/>
        </p:nvSpPr>
        <p:spPr>
          <a:xfrm>
            <a:off x="7369411" y="5507197"/>
            <a:ext cx="4650585" cy="856082"/>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094672D3-332A-E765-BB52-34FFB76AA8F9}"/>
              </a:ext>
            </a:extLst>
          </p:cNvPr>
          <p:cNvSpPr/>
          <p:nvPr/>
        </p:nvSpPr>
        <p:spPr>
          <a:xfrm>
            <a:off x="7494722" y="5498208"/>
            <a:ext cx="4530490" cy="742542"/>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Design, implement or maintain scalable data solutions that are aligned with AI program objectives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Develop and maintain a scalable data pipeline architecture that supports a wide variety of AI Agents data requirements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Collaborate with AI engineers and business stakeholders to define requirements for data transformations and knowledge base</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Optimize data pipeline models for performance and scalability in a cloud-based environment</a:t>
            </a:r>
          </a:p>
        </p:txBody>
      </p:sp>
      <p:sp>
        <p:nvSpPr>
          <p:cNvPr id="2" name="Rectangle 1">
            <a:extLst>
              <a:ext uri="{FF2B5EF4-FFF2-40B4-BE49-F238E27FC236}">
                <a16:creationId xmlns:a16="http://schemas.microsoft.com/office/drawing/2014/main" id="{0E65D49C-871B-D4A8-A601-26E17604AA97}"/>
              </a:ext>
            </a:extLst>
          </p:cNvPr>
          <p:cNvSpPr/>
          <p:nvPr/>
        </p:nvSpPr>
        <p:spPr>
          <a:xfrm>
            <a:off x="88897" y="4806702"/>
            <a:ext cx="1198180" cy="158495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Integration Engineer</a:t>
            </a:r>
          </a:p>
        </p:txBody>
      </p:sp>
      <p:sp>
        <p:nvSpPr>
          <p:cNvPr id="3" name="Rectangle 2">
            <a:extLst>
              <a:ext uri="{FF2B5EF4-FFF2-40B4-BE49-F238E27FC236}">
                <a16:creationId xmlns:a16="http://schemas.microsoft.com/office/drawing/2014/main" id="{1F1A158F-1D02-9A0F-5F9B-642CBD98B9EC}"/>
              </a:ext>
            </a:extLst>
          </p:cNvPr>
          <p:cNvSpPr/>
          <p:nvPr/>
        </p:nvSpPr>
        <p:spPr>
          <a:xfrm>
            <a:off x="1343815" y="4806702"/>
            <a:ext cx="4650585" cy="1584953"/>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Designing and developing software components in Java Microservices Spring boot, Angular /  React technology as per specifications</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Reviewing the output from Gen AI tools / agents and identifying scope for improvement</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Modifying existing software components for optimization, resiliency, enhancements and defect fixes</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Troubleshooting and debugging existing programs and applications for resolution</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Working closely with other IT stakeholders to coordinate software development and system changes</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Ensuring all the established standards, guidelines and best practices are followed during software development; -Creating technical documentation </a:t>
            </a:r>
          </a:p>
          <a:p>
            <a:pPr marL="171450" marR="0" lvl="0" indent="-171450" defTabSz="914400" rtl="0" eaLnBrk="1" fontAlgn="auto" latinLnBrk="0" hangingPunct="1">
              <a:lnSpc>
                <a:spcPct val="100000"/>
              </a:lnSpc>
              <a:spcAft>
                <a:spcPts val="0"/>
              </a:spcAft>
              <a:buClrTx/>
              <a:buSzTx/>
              <a:buFont typeface="Arial" panose="020B0604020202020204" pitchFamily="34" charset="0"/>
              <a:buChar char="•"/>
              <a:tabLst/>
              <a:defRPr/>
            </a:pPr>
            <a:r>
              <a:rPr kumimoji="0" lang="en-US" sz="800" i="0" u="none" strike="noStrike" kern="1200" cap="none" spc="0" normalizeH="0" baseline="0" noProof="0">
                <a:ln>
                  <a:noFill/>
                </a:ln>
                <a:solidFill>
                  <a:schemeClr val="tx1"/>
                </a:solidFill>
                <a:effectLst/>
                <a:uLnTx/>
                <a:uFillTx/>
                <a:latin typeface="Arial"/>
                <a:ea typeface="+mn-ea"/>
                <a:cs typeface="+mn-cs"/>
              </a:rPr>
              <a:t>Assisting in architecture, design and implementation of software components in related technology; Providing technical support to end users</a:t>
            </a:r>
          </a:p>
        </p:txBody>
      </p:sp>
      <p:sp>
        <p:nvSpPr>
          <p:cNvPr id="10" name="Rectangle 9">
            <a:extLst>
              <a:ext uri="{FF2B5EF4-FFF2-40B4-BE49-F238E27FC236}">
                <a16:creationId xmlns:a16="http://schemas.microsoft.com/office/drawing/2014/main" id="{DC7AEE5E-D683-6568-168A-20F89905D3F5}"/>
              </a:ext>
            </a:extLst>
          </p:cNvPr>
          <p:cNvSpPr/>
          <p:nvPr/>
        </p:nvSpPr>
        <p:spPr>
          <a:xfrm>
            <a:off x="1469126" y="4923578"/>
            <a:ext cx="4530490" cy="930080"/>
          </a:xfrm>
          <a:prstGeom prst="rect">
            <a:avLst/>
          </a:prstGeom>
          <a:noFill/>
          <a:ln w="3175" cap="flat" cmpd="sng" algn="ctr">
            <a:noFill/>
            <a:prstDash val="solid"/>
            <a:miter lim="800000"/>
          </a:ln>
          <a:effectLst/>
        </p:spPr>
        <p:txBody>
          <a:bodyPr wrap="square" lIns="0" tIns="0" rIns="0" bIns="0" rtlCol="0" anchor="t">
            <a:noAutofit/>
          </a:bodyPr>
          <a:lstStyle/>
          <a:p>
            <a:pPr marR="0" lvl="0" algn="just" defTabSz="685800" rtl="0" eaLnBrk="1" fontAlgn="auto" latinLnBrk="0" hangingPunct="1">
              <a:lnSpc>
                <a:spcPct val="100000"/>
              </a:lnSpc>
              <a:spcBef>
                <a:spcPts val="300"/>
              </a:spcBef>
              <a:buClrTx/>
              <a:buSzPct val="80000"/>
              <a:tabLst/>
              <a:defRPr/>
            </a:pPr>
            <a:r>
              <a:rPr lang="en-US" sz="700">
                <a:solidFill>
                  <a:srgbClr val="000048"/>
                </a:solidFill>
                <a:latin typeface="Arial" panose="020B0604020202020204"/>
                <a:ea typeface="+mn-lt"/>
                <a:cs typeface="Arial" panose="020B0604020202020204"/>
              </a:rPr>
              <a:t> </a:t>
            </a:r>
            <a:endParaRPr kumimoji="0" lang="en-US" sz="700" b="0" i="0" u="none" strike="noStrike" kern="1200" cap="none" spc="0" normalizeH="0" baseline="0" noProof="0">
              <a:ln>
                <a:noFill/>
              </a:ln>
              <a:solidFill>
                <a:srgbClr val="000048"/>
              </a:solidFill>
              <a:effectLst/>
              <a:uLnTx/>
              <a:uFillTx/>
              <a:latin typeface="Arial" panose="020B0604020202020204"/>
              <a:ea typeface="+mn-lt"/>
              <a:cs typeface="Arial" panose="020B0604020202020204"/>
            </a:endParaRPr>
          </a:p>
        </p:txBody>
      </p:sp>
      <p:sp>
        <p:nvSpPr>
          <p:cNvPr id="33" name="Round Same Side Corner Rectangle 17">
            <a:extLst>
              <a:ext uri="{FF2B5EF4-FFF2-40B4-BE49-F238E27FC236}">
                <a16:creationId xmlns:a16="http://schemas.microsoft.com/office/drawing/2014/main" id="{BA315536-B9E9-2E77-8EC8-66DD7BB43127}"/>
              </a:ext>
            </a:extLst>
          </p:cNvPr>
          <p:cNvSpPr/>
          <p:nvPr/>
        </p:nvSpPr>
        <p:spPr>
          <a:xfrm>
            <a:off x="6119710" y="864388"/>
            <a:ext cx="1208465" cy="386120"/>
          </a:xfrm>
          <a:prstGeom prst="round2Same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Role Name</a:t>
            </a:r>
          </a:p>
        </p:txBody>
      </p:sp>
      <p:sp>
        <p:nvSpPr>
          <p:cNvPr id="34" name="Round Same Side Corner Rectangle 19">
            <a:extLst>
              <a:ext uri="{FF2B5EF4-FFF2-40B4-BE49-F238E27FC236}">
                <a16:creationId xmlns:a16="http://schemas.microsoft.com/office/drawing/2014/main" id="{8E8BCC0A-CEB4-FCD1-49DC-F5EC905BAD01}"/>
              </a:ext>
            </a:extLst>
          </p:cNvPr>
          <p:cNvSpPr/>
          <p:nvPr/>
        </p:nvSpPr>
        <p:spPr>
          <a:xfrm>
            <a:off x="7387600" y="859863"/>
            <a:ext cx="4650585" cy="390645"/>
          </a:xfrm>
          <a:prstGeom prst="round2Same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mn-ea"/>
                <a:cs typeface="+mn-cs"/>
              </a:rPr>
              <a:t>Responsibilities</a:t>
            </a:r>
          </a:p>
        </p:txBody>
      </p:sp>
      <p:sp>
        <p:nvSpPr>
          <p:cNvPr id="35" name="Rectangle 34">
            <a:extLst>
              <a:ext uri="{FF2B5EF4-FFF2-40B4-BE49-F238E27FC236}">
                <a16:creationId xmlns:a16="http://schemas.microsoft.com/office/drawing/2014/main" id="{A58E143E-2DCF-EE49-95F2-0EF93E34032A}"/>
              </a:ext>
            </a:extLst>
          </p:cNvPr>
          <p:cNvSpPr/>
          <p:nvPr/>
        </p:nvSpPr>
        <p:spPr>
          <a:xfrm>
            <a:off x="6119709" y="2317405"/>
            <a:ext cx="1198180" cy="164839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Principal AI Architect</a:t>
            </a:r>
          </a:p>
        </p:txBody>
      </p:sp>
      <p:sp>
        <p:nvSpPr>
          <p:cNvPr id="36" name="Rectangle 35">
            <a:extLst>
              <a:ext uri="{FF2B5EF4-FFF2-40B4-BE49-F238E27FC236}">
                <a16:creationId xmlns:a16="http://schemas.microsoft.com/office/drawing/2014/main" id="{11716E16-E821-6EE1-5034-5F4C9D0ED719}"/>
              </a:ext>
            </a:extLst>
          </p:cNvPr>
          <p:cNvSpPr/>
          <p:nvPr/>
        </p:nvSpPr>
        <p:spPr>
          <a:xfrm>
            <a:off x="7374627" y="2300157"/>
            <a:ext cx="4650585" cy="1658197"/>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37" name="Rectangle 36">
            <a:extLst>
              <a:ext uri="{FF2B5EF4-FFF2-40B4-BE49-F238E27FC236}">
                <a16:creationId xmlns:a16="http://schemas.microsoft.com/office/drawing/2014/main" id="{D8EC9D92-CF67-52D2-1D56-718FE5B242B3}"/>
              </a:ext>
            </a:extLst>
          </p:cNvPr>
          <p:cNvSpPr/>
          <p:nvPr/>
        </p:nvSpPr>
        <p:spPr>
          <a:xfrm>
            <a:off x="7499938" y="2336227"/>
            <a:ext cx="4525274" cy="1544253"/>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Design and develop cutting-edge multi-agent AI framework to make Agentic systems scale across the organization</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Develop reference solution architecture for Agentic systems aligning with customers requirements</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Collaborate with Product Owner/Domain Consultant/Business Users to analyze process flows &amp; potential uses cases for AI Agents implementation</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Design &amp; develop multiple AI Agents that are inter-operable and scalable</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Perform research and collaborate with hyper-scalers and product vendors on Agentic design patterns and product features </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Publish design guidelines and industry best practices for Multi-Agent platform ecosystem</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Review and extend existing Responsible AI practices to govern the AI Agents</a:t>
            </a:r>
          </a:p>
          <a:p>
            <a:pPr marL="171450" marR="0" lvl="0" indent="-171450" algn="just" defTabSz="685800" rtl="0" eaLnBrk="1" fontAlgn="auto" latinLnBrk="0" hangingPunct="1">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Provide technical advisory and guidance to internal IT and Business teams related to AI Agents implementation</a:t>
            </a:r>
          </a:p>
        </p:txBody>
      </p:sp>
      <p:sp>
        <p:nvSpPr>
          <p:cNvPr id="38" name="Rectangle 37">
            <a:extLst>
              <a:ext uri="{FF2B5EF4-FFF2-40B4-BE49-F238E27FC236}">
                <a16:creationId xmlns:a16="http://schemas.microsoft.com/office/drawing/2014/main" id="{17D79CDF-AFE1-B2A8-2324-38562BAEDC76}"/>
              </a:ext>
            </a:extLst>
          </p:cNvPr>
          <p:cNvSpPr/>
          <p:nvPr/>
        </p:nvSpPr>
        <p:spPr>
          <a:xfrm>
            <a:off x="6119711" y="1278300"/>
            <a:ext cx="1198180" cy="96966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Engineering Manager</a:t>
            </a:r>
          </a:p>
        </p:txBody>
      </p:sp>
      <p:sp>
        <p:nvSpPr>
          <p:cNvPr id="39" name="Rectangle 38">
            <a:extLst>
              <a:ext uri="{FF2B5EF4-FFF2-40B4-BE49-F238E27FC236}">
                <a16:creationId xmlns:a16="http://schemas.microsoft.com/office/drawing/2014/main" id="{E8798A76-2495-01F7-846B-968440214359}"/>
              </a:ext>
            </a:extLst>
          </p:cNvPr>
          <p:cNvSpPr/>
          <p:nvPr/>
        </p:nvSpPr>
        <p:spPr>
          <a:xfrm>
            <a:off x="7374629" y="1303700"/>
            <a:ext cx="4650585" cy="944267"/>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548F9BF5-F896-5B17-E01A-3BA1FB2BBCDA}"/>
              </a:ext>
            </a:extLst>
          </p:cNvPr>
          <p:cNvSpPr/>
          <p:nvPr/>
        </p:nvSpPr>
        <p:spPr>
          <a:xfrm>
            <a:off x="7499938" y="1344810"/>
            <a:ext cx="4530490" cy="1069443"/>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Provide overall strategic direction, guidance &amp; oversight across program</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Overall decision and escalation point to decide on the program’s most pressing issues and mitigate risks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Facilitate communications with client executive leadership</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Review progress via dashboard metrics and reporting</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Participate in reviews and define success criteria </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Infuse best practices and industry experiences across program</a:t>
            </a:r>
          </a:p>
        </p:txBody>
      </p:sp>
      <p:sp>
        <p:nvSpPr>
          <p:cNvPr id="41" name="Rectangle 40">
            <a:extLst>
              <a:ext uri="{FF2B5EF4-FFF2-40B4-BE49-F238E27FC236}">
                <a16:creationId xmlns:a16="http://schemas.microsoft.com/office/drawing/2014/main" id="{29D2DCA3-07B5-6427-3AC1-F0C8AC27C8AD}"/>
              </a:ext>
            </a:extLst>
          </p:cNvPr>
          <p:cNvSpPr/>
          <p:nvPr/>
        </p:nvSpPr>
        <p:spPr>
          <a:xfrm>
            <a:off x="6119709" y="4040264"/>
            <a:ext cx="1198180" cy="138905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Domain Consultant</a:t>
            </a:r>
          </a:p>
        </p:txBody>
      </p:sp>
      <p:sp>
        <p:nvSpPr>
          <p:cNvPr id="42" name="Rectangle 41">
            <a:extLst>
              <a:ext uri="{FF2B5EF4-FFF2-40B4-BE49-F238E27FC236}">
                <a16:creationId xmlns:a16="http://schemas.microsoft.com/office/drawing/2014/main" id="{2A4029EC-4F82-5789-A35C-D97AE753F429}"/>
              </a:ext>
            </a:extLst>
          </p:cNvPr>
          <p:cNvSpPr/>
          <p:nvPr/>
        </p:nvSpPr>
        <p:spPr>
          <a:xfrm>
            <a:off x="7374627" y="4035653"/>
            <a:ext cx="4650585" cy="1393669"/>
          </a:xfrm>
          <a:prstGeom prst="rect">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srgbClr val="FFFFFF"/>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1192DFDA-6BCD-692C-0B24-30F9D9AB8F94}"/>
              </a:ext>
            </a:extLst>
          </p:cNvPr>
          <p:cNvSpPr/>
          <p:nvPr/>
        </p:nvSpPr>
        <p:spPr>
          <a:xfrm>
            <a:off x="7499938" y="4128264"/>
            <a:ext cx="4530490" cy="1245491"/>
          </a:xfrm>
          <a:prstGeom prst="rect">
            <a:avLst/>
          </a:prstGeom>
          <a:noFill/>
          <a:ln w="3175" cap="flat" cmpd="sng" algn="ctr">
            <a:noFill/>
            <a:prstDash val="solid"/>
            <a:miter lim="800000"/>
          </a:ln>
          <a:effectLst/>
        </p:spPr>
        <p:txBody>
          <a:bodyPr wrap="square" lIns="0" tIns="0" rIns="0" bIns="0" rtlCol="0" anchor="t">
            <a:noAutofit/>
          </a:bodyPr>
          <a:lstStyle/>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Maintain a well-managed backlog of requirements to train LLM Agents on specific high-priority use cases to perform business critical operations E2E. Documentation of project management plan, Milestone tracker. </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Responsible for curating domain specific and focused training with customer's data so that LLM agents are well versed with industry specific language for better human-like customer interactions for customer facing roles. </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Develop and train LLM agents with scripts for human interactions, continuously monitor and evaluate agent performances and provide feedback to ensure reliable and accurate results.</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r>
              <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rPr>
              <a:t>Support training agents in best security practices, advising how to handle sensitive human data and secure payment processing to maintain adherence to safe use of AI. </a:t>
            </a:r>
          </a:p>
          <a:p>
            <a:pPr marL="171450" marR="0" lvl="0" indent="-171450" algn="just" defTabSz="685800" rtl="0" eaLnBrk="1" fontAlgn="auto" latinLnBrk="0" hangingPunct="1">
              <a:lnSpc>
                <a:spcPct val="100000"/>
              </a:lnSpc>
              <a:buClrTx/>
              <a:buSzPct val="80000"/>
              <a:buFont typeface="Arial" panose="020B0604020202020204" pitchFamily="34" charset="0"/>
              <a:buChar char="•"/>
              <a:tabLst/>
              <a:defRPr/>
            </a:pPr>
            <a:endParaRPr kumimoji="0" lang="en-US" sz="800" b="0" i="0" u="none" strike="noStrike" kern="1200" cap="none" spc="0" normalizeH="0" baseline="0" noProof="0">
              <a:ln>
                <a:noFill/>
              </a:ln>
              <a:solidFill>
                <a:srgbClr val="000048"/>
              </a:solidFill>
              <a:effectLst/>
              <a:uLnTx/>
              <a:uFillTx/>
              <a:latin typeface="Arial" panose="020B0604020202020204"/>
              <a:ea typeface="+mn-lt"/>
              <a:cs typeface="Arial" panose="020B0604020202020204"/>
            </a:endParaRPr>
          </a:p>
        </p:txBody>
      </p:sp>
      <p:sp>
        <p:nvSpPr>
          <p:cNvPr id="46" name="Rectangle 45">
            <a:extLst>
              <a:ext uri="{FF2B5EF4-FFF2-40B4-BE49-F238E27FC236}">
                <a16:creationId xmlns:a16="http://schemas.microsoft.com/office/drawing/2014/main" id="{A216A033-6B60-91A0-C6D5-3B4942008194}"/>
              </a:ext>
            </a:extLst>
          </p:cNvPr>
          <p:cNvSpPr/>
          <p:nvPr/>
        </p:nvSpPr>
        <p:spPr>
          <a:xfrm>
            <a:off x="7499938" y="5025177"/>
            <a:ext cx="4530490" cy="930080"/>
          </a:xfrm>
          <a:prstGeom prst="rect">
            <a:avLst/>
          </a:prstGeom>
          <a:noFill/>
          <a:ln w="3175" cap="flat" cmpd="sng" algn="ctr">
            <a:noFill/>
            <a:prstDash val="solid"/>
            <a:miter lim="800000"/>
          </a:ln>
          <a:effectLst/>
        </p:spPr>
        <p:txBody>
          <a:bodyPr wrap="square" lIns="0" tIns="0" rIns="0" bIns="0" rtlCol="0" anchor="t">
            <a:noAutofit/>
          </a:bodyPr>
          <a:lstStyle/>
          <a:p>
            <a:pPr marR="0" lvl="0" algn="just" defTabSz="685800" rtl="0" eaLnBrk="1" fontAlgn="auto" latinLnBrk="0" hangingPunct="1">
              <a:lnSpc>
                <a:spcPct val="100000"/>
              </a:lnSpc>
              <a:spcBef>
                <a:spcPts val="300"/>
              </a:spcBef>
              <a:buClrTx/>
              <a:buSzPct val="80000"/>
              <a:tabLst/>
              <a:defRPr/>
            </a:pPr>
            <a:r>
              <a:rPr lang="en-US" sz="700">
                <a:solidFill>
                  <a:srgbClr val="000048"/>
                </a:solidFill>
                <a:latin typeface="Arial" panose="020B0604020202020204"/>
                <a:ea typeface="+mn-lt"/>
                <a:cs typeface="Arial" panose="020B0604020202020204"/>
              </a:rPr>
              <a:t> </a:t>
            </a:r>
            <a:endParaRPr kumimoji="0" lang="en-US" sz="700" b="0" i="0" u="none" strike="noStrike" kern="1200" cap="none" spc="0" normalizeH="0" baseline="0" noProof="0">
              <a:ln>
                <a:noFill/>
              </a:ln>
              <a:solidFill>
                <a:srgbClr val="000048"/>
              </a:solidFill>
              <a:effectLst/>
              <a:uLnTx/>
              <a:uFillTx/>
              <a:latin typeface="Arial" panose="020B0604020202020204"/>
              <a:ea typeface="+mn-lt"/>
              <a:cs typeface="Arial" panose="020B0604020202020204"/>
            </a:endParaRPr>
          </a:p>
        </p:txBody>
      </p:sp>
    </p:spTree>
    <p:extLst>
      <p:ext uri="{BB962C8B-B14F-4D97-AF65-F5344CB8AC3E}">
        <p14:creationId xmlns:p14="http://schemas.microsoft.com/office/powerpoint/2010/main" val="15645913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BDA1BF-3887-D002-D8F9-B339CD7CAFF9}"/>
              </a:ext>
            </a:extLst>
          </p:cNvPr>
          <p:cNvSpPr>
            <a:spLocks noGrp="1"/>
          </p:cNvSpPr>
          <p:nvPr>
            <p:ph type="sldNum" sz="quarter" idx="12"/>
          </p:nvPr>
        </p:nvSpPr>
        <p:spPr/>
        <p:txBody>
          <a:bodyPr/>
          <a:lstStyle/>
          <a:p>
            <a:fld id="{C53E075B-3175-45CF-B3C7-FEDF3F5961E3}" type="slidenum">
              <a:rPr lang="en-US" smtClean="0"/>
              <a:pPr/>
              <a:t>28</a:t>
            </a:fld>
            <a:endParaRPr lang="en-US"/>
          </a:p>
        </p:txBody>
      </p:sp>
      <p:sp>
        <p:nvSpPr>
          <p:cNvPr id="2" name="Title 1">
            <a:extLst>
              <a:ext uri="{FF2B5EF4-FFF2-40B4-BE49-F238E27FC236}">
                <a16:creationId xmlns:a16="http://schemas.microsoft.com/office/drawing/2014/main" id="{44C65998-C970-9CCF-A88D-2D06012971BA}"/>
              </a:ext>
            </a:extLst>
          </p:cNvPr>
          <p:cNvSpPr>
            <a:spLocks noGrp="1"/>
          </p:cNvSpPr>
          <p:nvPr>
            <p:ph type="title"/>
          </p:nvPr>
        </p:nvSpPr>
        <p:spPr>
          <a:xfrm>
            <a:off x="467831" y="472720"/>
            <a:ext cx="11557592" cy="399150"/>
          </a:xfrm>
        </p:spPr>
        <p:txBody>
          <a:bodyPr/>
          <a:lstStyle/>
          <a:p>
            <a:r>
              <a:rPr lang="en-GB" dirty="0"/>
              <a:t>Agentic Frameworks</a:t>
            </a:r>
            <a:endParaRPr lang="en-GB" dirty="0">
              <a:cs typeface="Arial"/>
            </a:endParaRPr>
          </a:p>
        </p:txBody>
      </p:sp>
      <p:graphicFrame>
        <p:nvGraphicFramePr>
          <p:cNvPr id="7" name="Table 6">
            <a:extLst>
              <a:ext uri="{FF2B5EF4-FFF2-40B4-BE49-F238E27FC236}">
                <a16:creationId xmlns:a16="http://schemas.microsoft.com/office/drawing/2014/main" id="{0D85061B-DFEC-1670-E513-BADEF5A6EEFB}"/>
              </a:ext>
            </a:extLst>
          </p:cNvPr>
          <p:cNvGraphicFramePr>
            <a:graphicFrameLocks noGrp="1"/>
          </p:cNvGraphicFramePr>
          <p:nvPr>
            <p:extLst>
              <p:ext uri="{D42A27DB-BD31-4B8C-83A1-F6EECF244321}">
                <p14:modId xmlns:p14="http://schemas.microsoft.com/office/powerpoint/2010/main" val="34779961"/>
              </p:ext>
            </p:extLst>
          </p:nvPr>
        </p:nvGraphicFramePr>
        <p:xfrm>
          <a:off x="226219" y="1371215"/>
          <a:ext cx="11739562" cy="3258240"/>
        </p:xfrm>
        <a:graphic>
          <a:graphicData uri="http://schemas.openxmlformats.org/drawingml/2006/table">
            <a:tbl>
              <a:tblPr firstRow="1" bandRow="1">
                <a:tableStyleId>{5C22544A-7EE6-4342-B048-85BDC9FD1C3A}</a:tableStyleId>
              </a:tblPr>
              <a:tblGrid>
                <a:gridCol w="1990886">
                  <a:extLst>
                    <a:ext uri="{9D8B030D-6E8A-4147-A177-3AD203B41FA5}">
                      <a16:colId xmlns:a16="http://schemas.microsoft.com/office/drawing/2014/main" val="853823502"/>
                    </a:ext>
                  </a:extLst>
                </a:gridCol>
                <a:gridCol w="6370841">
                  <a:extLst>
                    <a:ext uri="{9D8B030D-6E8A-4147-A177-3AD203B41FA5}">
                      <a16:colId xmlns:a16="http://schemas.microsoft.com/office/drawing/2014/main" val="4029603569"/>
                    </a:ext>
                  </a:extLst>
                </a:gridCol>
                <a:gridCol w="3377835">
                  <a:extLst>
                    <a:ext uri="{9D8B030D-6E8A-4147-A177-3AD203B41FA5}">
                      <a16:colId xmlns:a16="http://schemas.microsoft.com/office/drawing/2014/main" val="2310368274"/>
                    </a:ext>
                  </a:extLst>
                </a:gridCol>
              </a:tblGrid>
              <a:tr h="161446">
                <a:tc>
                  <a:txBody>
                    <a:bodyPr/>
                    <a:lstStyle/>
                    <a:p>
                      <a:pPr algn="ctr"/>
                      <a:r>
                        <a:rPr lang="en-US" sz="1400" dirty="0"/>
                        <a:t>Framework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a:r>
                        <a:rPr lang="en-US" sz="1400"/>
                        <a:t>Key Feature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tc>
                  <a:txBody>
                    <a:bodyPr/>
                    <a:lstStyle/>
                    <a:p>
                      <a:pPr algn="ctr"/>
                      <a:r>
                        <a:rPr lang="en-US" sz="1400"/>
                        <a:t>Remarks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3714331419"/>
                  </a:ext>
                </a:extLst>
              </a:tr>
              <a:tr h="463745">
                <a:tc>
                  <a:txBody>
                    <a:bodyPr/>
                    <a:lstStyle/>
                    <a:p>
                      <a:pPr lvl="0" algn="ctr">
                        <a:buNone/>
                      </a:pPr>
                      <a:r>
                        <a:rPr lang="en-US" sz="1200" b="1">
                          <a:solidFill>
                            <a:schemeClr val="tx1"/>
                          </a:solidFill>
                        </a:rPr>
                        <a:t>Langchain</a:t>
                      </a:r>
                      <a:endParaRPr lang="en-US" sz="1200" b="1">
                        <a:solidFill>
                          <a:schemeClr val="tx1"/>
                        </a:solidFill>
                        <a:latin typeface="+mn-lt"/>
                      </a:endParaRPr>
                    </a:p>
                  </a:txBody>
                  <a:tcPr marL="144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marL="285750" lvl="0" indent="-285750" algn="l">
                        <a:buFont typeface="Arial"/>
                        <a:buChar char="•"/>
                      </a:pPr>
                      <a:r>
                        <a:rPr lang="en-US" sz="1200" b="0" u="none" strike="noStrike" noProof="0" dirty="0">
                          <a:solidFill>
                            <a:schemeClr val="tx1"/>
                          </a:solidFill>
                        </a:rPr>
                        <a:t>Opensource framework</a:t>
                      </a:r>
                    </a:p>
                    <a:p>
                      <a:pPr marL="285750" lvl="0" indent="-285750" algn="l">
                        <a:buFont typeface="Arial"/>
                        <a:buChar char="•"/>
                      </a:pPr>
                      <a:r>
                        <a:rPr lang="en-US" sz="1200" b="0" u="none" strike="noStrike" noProof="0" dirty="0">
                          <a:solidFill>
                            <a:schemeClr val="tx1"/>
                          </a:solidFill>
                        </a:rPr>
                        <a:t>Versatile and Extensive Features</a:t>
                      </a:r>
                    </a:p>
                    <a:p>
                      <a:pPr marL="285750" lvl="0" indent="-285750" algn="l">
                        <a:buFont typeface="Arial"/>
                        <a:buChar char="•"/>
                      </a:pPr>
                      <a:r>
                        <a:rPr lang="en-US" sz="1200" b="0" u="none" strike="noStrike" noProof="0" dirty="0">
                          <a:solidFill>
                            <a:schemeClr val="tx1"/>
                          </a:solidFill>
                        </a:rPr>
                        <a:t>Steep Learning curve</a:t>
                      </a:r>
                    </a:p>
                    <a:p>
                      <a:pPr marL="285750" lvl="0" indent="-285750" algn="l">
                        <a:buFont typeface="Arial"/>
                        <a:buChar char="•"/>
                      </a:pPr>
                      <a:r>
                        <a:rPr lang="en-US" sz="1200" b="0" u="none" strike="noStrike" noProof="0" dirty="0">
                          <a:solidFill>
                            <a:schemeClr val="tx1"/>
                          </a:solidFill>
                        </a:rPr>
                        <a:t>High flexibility but increased complexity</a:t>
                      </a:r>
                      <a:endParaRPr lang="en-US" sz="1200" b="0" i="0" u="none" strike="noStrike" noProof="0" dirty="0">
                        <a:solidFill>
                          <a:schemeClr val="tx1"/>
                        </a:solidFill>
                        <a:latin typeface="Arial"/>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lvl="0">
                        <a:buNone/>
                      </a:pPr>
                      <a:r>
                        <a:rPr lang="en-US" sz="1200" dirty="0">
                          <a:solidFill>
                            <a:schemeClr val="tx1"/>
                          </a:solidFill>
                        </a:rPr>
                        <a:t>Ideal if more control and advance features with customization are required</a:t>
                      </a:r>
                      <a:endParaRPr lang="en-US" sz="1200" dirty="0"/>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6450178"/>
                  </a:ext>
                </a:extLst>
              </a:tr>
              <a:tr h="463745">
                <a:tc>
                  <a:txBody>
                    <a:bodyPr/>
                    <a:lstStyle/>
                    <a:p>
                      <a:pPr lvl="0" algn="ctr">
                        <a:buNone/>
                      </a:pPr>
                      <a:r>
                        <a:rPr lang="en-US" sz="1200" b="1" u="none" strike="noStrike" noProof="0">
                          <a:solidFill>
                            <a:schemeClr val="tx1"/>
                          </a:solidFill>
                        </a:rPr>
                        <a:t>AutoGen </a:t>
                      </a:r>
                      <a:endParaRPr lang="en-US" sz="1200" b="1">
                        <a:solidFill>
                          <a:schemeClr val="tx1"/>
                        </a:solidFill>
                        <a:latin typeface="+mn-lt"/>
                      </a:endParaRPr>
                    </a:p>
                  </a:txBody>
                  <a:tcPr marL="144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dirty="0">
                          <a:solidFill>
                            <a:schemeClr val="tx1"/>
                          </a:solidFill>
                        </a:rPr>
                        <a:t>Opensource framework developed by Microsoft</a:t>
                      </a:r>
                    </a:p>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dirty="0">
                          <a:solidFill>
                            <a:schemeClr val="tx1"/>
                          </a:solidFill>
                        </a:rPr>
                        <a:t>Studio – Low code to create and manage Agents for simple use cases</a:t>
                      </a:r>
                    </a:p>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dirty="0">
                          <a:solidFill>
                            <a:schemeClr val="tx1"/>
                          </a:solidFill>
                        </a:rPr>
                        <a:t>Provides multiple conversational patterns</a:t>
                      </a:r>
                    </a:p>
                    <a:p>
                      <a:pPr marL="285750" lvl="0" indent="-285750" algn="l">
                        <a:buFont typeface="Arial" panose="020B0604020202020204" pitchFamily="34" charset="0"/>
                        <a:buChar char="•"/>
                      </a:pPr>
                      <a:r>
                        <a:rPr lang="en-US" sz="1200" dirty="0">
                          <a:solidFill>
                            <a:schemeClr val="tx1"/>
                          </a:solidFill>
                        </a:rPr>
                        <a:t>Provides code generation and execution</a:t>
                      </a:r>
                      <a:endParaRPr lang="en-US" sz="1200" b="0" i="0" u="none" strike="noStrike" noProof="0" dirty="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r>
                        <a:rPr lang="en-US" sz="1200">
                          <a:solidFill>
                            <a:schemeClr val="tx1"/>
                          </a:solidFill>
                        </a:rPr>
                        <a:t>Ideal if there is a need to build a separate framework to create and maintain reusable Agent library.</a:t>
                      </a:r>
                      <a:endParaRPr lang="en-US" sz="120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287674225"/>
                  </a:ext>
                </a:extLst>
              </a:tr>
              <a:tr h="366878">
                <a:tc>
                  <a:txBody>
                    <a:bodyPr/>
                    <a:lstStyle/>
                    <a:p>
                      <a:pPr lvl="0" algn="ctr">
                        <a:buNone/>
                      </a:pPr>
                      <a:r>
                        <a:rPr lang="en-US" sz="1200" b="1" u="none" strike="noStrike" noProof="0">
                          <a:solidFill>
                            <a:schemeClr val="tx1"/>
                          </a:solidFill>
                        </a:rPr>
                        <a:t>CrewAI</a:t>
                      </a:r>
                      <a:endParaRPr lang="en-US" sz="1200" b="1">
                        <a:solidFill>
                          <a:schemeClr val="tx1"/>
                        </a:solidFill>
                        <a:latin typeface="+mn-lt"/>
                      </a:endParaRPr>
                    </a:p>
                  </a:txBody>
                  <a:tcPr marL="144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a:solidFill>
                            <a:schemeClr val="tx1"/>
                          </a:solidFill>
                        </a:rPr>
                        <a:t>Opensource source built on top of </a:t>
                      </a:r>
                      <a:r>
                        <a:rPr lang="en-US" sz="1200" b="0" u="none" strike="noStrike" noProof="0" err="1">
                          <a:solidFill>
                            <a:schemeClr val="tx1"/>
                          </a:solidFill>
                        </a:rPr>
                        <a:t>Langchain</a:t>
                      </a:r>
                      <a:r>
                        <a:rPr lang="en-US" sz="1200" b="0" u="none" strike="noStrike" noProof="0">
                          <a:solidFill>
                            <a:schemeClr val="tx1"/>
                          </a:solidFill>
                        </a:rPr>
                        <a:t> framework</a:t>
                      </a:r>
                      <a:endParaRPr lang="en-US" sz="1200"/>
                    </a:p>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a:solidFill>
                            <a:schemeClr val="tx1"/>
                          </a:solidFill>
                        </a:rPr>
                        <a:t>Easy to learn and build Agents</a:t>
                      </a:r>
                    </a:p>
                    <a:p>
                      <a:pPr marL="285750" lvl="0" indent="-285750" algn="l">
                        <a:buFont typeface="Arial" panose="020B0604020202020204" pitchFamily="34" charset="0"/>
                        <a:buChar char="•"/>
                      </a:pPr>
                      <a:r>
                        <a:rPr lang="en-US" sz="1200">
                          <a:solidFill>
                            <a:schemeClr val="tx1"/>
                          </a:solidFill>
                        </a:rPr>
                        <a:t>Can incorporate </a:t>
                      </a:r>
                      <a:r>
                        <a:rPr lang="en-US" sz="1200" err="1">
                          <a:solidFill>
                            <a:schemeClr val="tx1"/>
                          </a:solidFill>
                        </a:rPr>
                        <a:t>Langchain</a:t>
                      </a:r>
                      <a:r>
                        <a:rPr lang="en-US" sz="1200">
                          <a:solidFill>
                            <a:schemeClr val="tx1"/>
                          </a:solidFill>
                        </a:rPr>
                        <a:t> and </a:t>
                      </a:r>
                      <a:r>
                        <a:rPr lang="en-US" sz="1200" err="1">
                          <a:solidFill>
                            <a:schemeClr val="tx1"/>
                          </a:solidFill>
                        </a:rPr>
                        <a:t>LlamaIndex</a:t>
                      </a:r>
                      <a:r>
                        <a:rPr lang="en-US" sz="1200">
                          <a:solidFill>
                            <a:schemeClr val="tx1"/>
                          </a:solidFill>
                        </a:rPr>
                        <a:t> tools</a:t>
                      </a:r>
                      <a:endParaRPr lang="en-US" sz="120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r>
                        <a:rPr lang="en-US" sz="1200">
                          <a:solidFill>
                            <a:schemeClr val="tx1"/>
                          </a:solidFill>
                        </a:rPr>
                        <a:t>Ideal for rapid PoC and want to reuse already existing langchain tools.</a:t>
                      </a:r>
                      <a:endParaRPr lang="en-US" sz="120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730174101"/>
                  </a:ext>
                </a:extLst>
              </a:tr>
              <a:tr h="366878">
                <a:tc>
                  <a:txBody>
                    <a:bodyPr/>
                    <a:lstStyle/>
                    <a:p>
                      <a:pPr lvl="0" algn="ctr">
                        <a:buNone/>
                      </a:pPr>
                      <a:r>
                        <a:rPr lang="en-US" sz="1200" b="1" u="none" strike="noStrike" noProof="0">
                          <a:solidFill>
                            <a:schemeClr val="tx1"/>
                          </a:solidFill>
                        </a:rPr>
                        <a:t>LangGraph</a:t>
                      </a:r>
                      <a:endParaRPr lang="en-US" sz="1200" b="1" i="0" u="none" strike="noStrike" noProof="0">
                        <a:solidFill>
                          <a:schemeClr val="tx1"/>
                        </a:solidFill>
                        <a:latin typeface="+mn-lt"/>
                      </a:endParaRPr>
                    </a:p>
                  </a:txBody>
                  <a:tcPr marL="144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a:solidFill>
                            <a:schemeClr val="tx1"/>
                          </a:solidFill>
                        </a:rPr>
                        <a:t>Extension of popular </a:t>
                      </a:r>
                      <a:r>
                        <a:rPr lang="en-US" sz="1200" b="0" u="none" strike="noStrike" noProof="0" err="1">
                          <a:solidFill>
                            <a:schemeClr val="tx1"/>
                          </a:solidFill>
                        </a:rPr>
                        <a:t>Langchain</a:t>
                      </a:r>
                      <a:r>
                        <a:rPr lang="en-US" sz="1200" b="0" u="none" strike="noStrike" noProof="0">
                          <a:solidFill>
                            <a:schemeClr val="tx1"/>
                          </a:solidFill>
                        </a:rPr>
                        <a:t> package</a:t>
                      </a:r>
                    </a:p>
                    <a:p>
                      <a:pPr marL="285750" marR="0" lvl="0" indent="-285750" algn="l">
                        <a:lnSpc>
                          <a:spcPct val="100000"/>
                        </a:lnSpc>
                        <a:spcBef>
                          <a:spcPts val="0"/>
                        </a:spcBef>
                        <a:spcAft>
                          <a:spcPts val="0"/>
                        </a:spcAft>
                        <a:buClr>
                          <a:srgbClr val="000048"/>
                        </a:buClr>
                        <a:buFont typeface="Arial" panose="020B0604020202020204" pitchFamily="34" charset="0"/>
                        <a:buChar char="•"/>
                      </a:pPr>
                      <a:r>
                        <a:rPr lang="en-US" sz="1200" b="0" u="none" strike="noStrike" noProof="0">
                          <a:solidFill>
                            <a:schemeClr val="tx1"/>
                          </a:solidFill>
                        </a:rPr>
                        <a:t>Comparatively complex but provides greater flexibility and customization</a:t>
                      </a:r>
                      <a:endParaRPr lang="en-US" sz="120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tc>
                  <a:txBody>
                    <a:bodyPr/>
                    <a:lstStyle/>
                    <a:p>
                      <a:pPr lvl="0">
                        <a:buNone/>
                      </a:pPr>
                      <a:r>
                        <a:rPr lang="en-US" sz="1200" dirty="0">
                          <a:solidFill>
                            <a:schemeClr val="tx1"/>
                          </a:solidFill>
                        </a:rPr>
                        <a:t>Ideal if </a:t>
                      </a:r>
                      <a:r>
                        <a:rPr lang="en-US" sz="1200" dirty="0" err="1">
                          <a:solidFill>
                            <a:schemeClr val="tx1"/>
                          </a:solidFill>
                        </a:rPr>
                        <a:t>Langchain</a:t>
                      </a:r>
                      <a:r>
                        <a:rPr lang="en-US" sz="1200" dirty="0">
                          <a:solidFill>
                            <a:schemeClr val="tx1"/>
                          </a:solidFill>
                        </a:rPr>
                        <a:t> framework were already used. Suitable for complex workflows.</a:t>
                      </a:r>
                      <a:endParaRPr lang="en-US" sz="1200" dirty="0">
                        <a:solidFill>
                          <a:schemeClr val="tx1"/>
                        </a:solidFill>
                        <a:latin typeface="+mn-lt"/>
                      </a:endParaRPr>
                    </a:p>
                  </a:txBody>
                  <a:tcPr marL="108000" marR="144000" marT="72000" marB="72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41037879"/>
                  </a:ext>
                </a:extLst>
              </a:tr>
            </a:tbl>
          </a:graphicData>
        </a:graphic>
      </p:graphicFrame>
      <p:sp>
        <p:nvSpPr>
          <p:cNvPr id="6" name="TextBox 5">
            <a:extLst>
              <a:ext uri="{FF2B5EF4-FFF2-40B4-BE49-F238E27FC236}">
                <a16:creationId xmlns:a16="http://schemas.microsoft.com/office/drawing/2014/main" id="{4E21B720-4A05-067B-7A4E-0EA62F95295A}"/>
              </a:ext>
            </a:extLst>
          </p:cNvPr>
          <p:cNvSpPr txBox="1"/>
          <p:nvPr/>
        </p:nvSpPr>
        <p:spPr>
          <a:xfrm>
            <a:off x="3026229" y="5169547"/>
            <a:ext cx="4506685" cy="369332"/>
          </a:xfrm>
          <a:prstGeom prst="rect">
            <a:avLst/>
          </a:prstGeom>
        </p:spPr>
        <p:txBody>
          <a:bodyPr wrap="square" lIns="0" tIns="0" rIns="0" bIns="0" rtlCol="0">
            <a:spAutoFit/>
          </a:bodyPr>
          <a:lstStyle/>
          <a:p>
            <a:pPr algn="ctr"/>
            <a:r>
              <a:rPr lang="en-US" sz="2400" b="1" dirty="0">
                <a:solidFill>
                  <a:schemeClr val="tx2"/>
                </a:solidFill>
              </a:rPr>
              <a:t>**Python, </a:t>
            </a:r>
            <a:r>
              <a:rPr lang="en-US" sz="2400" b="1" dirty="0" err="1">
                <a:solidFill>
                  <a:schemeClr val="tx2"/>
                </a:solidFill>
              </a:rPr>
              <a:t>HuggingFace</a:t>
            </a:r>
            <a:endParaRPr lang="en-IN" sz="2400" b="1" dirty="0">
              <a:solidFill>
                <a:schemeClr val="tx2"/>
              </a:solidFill>
            </a:endParaRPr>
          </a:p>
        </p:txBody>
      </p:sp>
    </p:spTree>
    <p:extLst>
      <p:ext uri="{BB962C8B-B14F-4D97-AF65-F5344CB8AC3E}">
        <p14:creationId xmlns:p14="http://schemas.microsoft.com/office/powerpoint/2010/main" val="36116498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42681-0957-3475-5386-59CD2ADF1BB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2DD78C-D668-0839-A2FC-CC1C7256AE85}"/>
              </a:ext>
            </a:extLst>
          </p:cNvPr>
          <p:cNvSpPr>
            <a:spLocks noGrp="1"/>
          </p:cNvSpPr>
          <p:nvPr>
            <p:ph type="sldNum" sz="quarter" idx="12"/>
          </p:nvPr>
        </p:nvSpPr>
        <p:spPr/>
        <p:txBody>
          <a:bodyPr/>
          <a:lstStyle/>
          <a:p>
            <a:fld id="{C53E075B-3175-45CF-B3C7-FEDF3F5961E3}" type="slidenum">
              <a:rPr lang="en-US" smtClean="0"/>
              <a:pPr/>
              <a:t>29</a:t>
            </a:fld>
            <a:endParaRPr lang="en-US"/>
          </a:p>
        </p:txBody>
      </p:sp>
      <p:sp>
        <p:nvSpPr>
          <p:cNvPr id="2" name="Title 1">
            <a:extLst>
              <a:ext uri="{FF2B5EF4-FFF2-40B4-BE49-F238E27FC236}">
                <a16:creationId xmlns:a16="http://schemas.microsoft.com/office/drawing/2014/main" id="{8A302262-DE9C-76D5-1D17-B09BF531E8D0}"/>
              </a:ext>
            </a:extLst>
          </p:cNvPr>
          <p:cNvSpPr>
            <a:spLocks noGrp="1"/>
          </p:cNvSpPr>
          <p:nvPr>
            <p:ph type="title"/>
          </p:nvPr>
        </p:nvSpPr>
        <p:spPr>
          <a:xfrm>
            <a:off x="467831" y="472720"/>
            <a:ext cx="11557592" cy="399150"/>
          </a:xfrm>
        </p:spPr>
        <p:txBody>
          <a:bodyPr/>
          <a:lstStyle/>
          <a:p>
            <a:r>
              <a:rPr lang="en-GB" dirty="0"/>
              <a:t>Summary</a:t>
            </a:r>
            <a:endParaRPr lang="en-GB" dirty="0">
              <a:cs typeface="Arial"/>
            </a:endParaRPr>
          </a:p>
        </p:txBody>
      </p:sp>
      <p:sp>
        <p:nvSpPr>
          <p:cNvPr id="4" name="TextBox 3">
            <a:extLst>
              <a:ext uri="{FF2B5EF4-FFF2-40B4-BE49-F238E27FC236}">
                <a16:creationId xmlns:a16="http://schemas.microsoft.com/office/drawing/2014/main" id="{83CF33D4-9C9D-599D-C994-B7DD7AA50901}"/>
              </a:ext>
            </a:extLst>
          </p:cNvPr>
          <p:cNvSpPr txBox="1"/>
          <p:nvPr/>
        </p:nvSpPr>
        <p:spPr>
          <a:xfrm>
            <a:off x="809295" y="1513114"/>
            <a:ext cx="10871076" cy="2215991"/>
          </a:xfrm>
          <a:prstGeom prst="rect">
            <a:avLst/>
          </a:prstGeom>
        </p:spPr>
        <p:txBody>
          <a:bodyPr wrap="square" lIns="0" tIns="0" rIns="0" bIns="0" rtlCol="0">
            <a:spAutoFit/>
          </a:bodyPr>
          <a:lstStyle/>
          <a:p>
            <a:pPr algn="l"/>
            <a:r>
              <a:rPr lang="en-US" sz="2400" b="1" dirty="0">
                <a:solidFill>
                  <a:schemeClr val="tx2"/>
                </a:solidFill>
              </a:rPr>
              <a:t>Humans + Agentic AI = Super Productivity</a:t>
            </a:r>
          </a:p>
          <a:p>
            <a:pPr algn="l"/>
            <a:r>
              <a:rPr lang="en-US" sz="2400" b="1" dirty="0">
                <a:solidFill>
                  <a:schemeClr val="tx2"/>
                </a:solidFill>
              </a:rPr>
              <a:t>	</a:t>
            </a:r>
          </a:p>
          <a:p>
            <a:pPr algn="l"/>
            <a:r>
              <a:rPr lang="en-US" sz="2400" b="1" dirty="0">
                <a:solidFill>
                  <a:schemeClr val="tx2"/>
                </a:solidFill>
              </a:rPr>
              <a:t>Future is collaborative, not competitive</a:t>
            </a:r>
          </a:p>
          <a:p>
            <a:pPr algn="l"/>
            <a:endParaRPr lang="en-IN" sz="2400" b="1" dirty="0">
              <a:solidFill>
                <a:schemeClr val="tx2"/>
              </a:solidFill>
            </a:endParaRPr>
          </a:p>
          <a:p>
            <a:pPr algn="l"/>
            <a:r>
              <a:rPr lang="en-IN" sz="2400" b="1" dirty="0">
                <a:solidFill>
                  <a:schemeClr val="tx2"/>
                </a:solidFill>
              </a:rPr>
              <a:t>Start small.. Build your first AI project this semester!</a:t>
            </a:r>
          </a:p>
          <a:p>
            <a:pPr algn="l"/>
            <a:r>
              <a:rPr lang="en-IN" sz="2400" b="1" dirty="0">
                <a:solidFill>
                  <a:schemeClr val="tx2"/>
                </a:solidFill>
              </a:rPr>
              <a:t>	AI Tutor, Placement Bot, Research Buddy…</a:t>
            </a:r>
          </a:p>
        </p:txBody>
      </p:sp>
    </p:spTree>
    <p:extLst>
      <p:ext uri="{BB962C8B-B14F-4D97-AF65-F5344CB8AC3E}">
        <p14:creationId xmlns:p14="http://schemas.microsoft.com/office/powerpoint/2010/main" val="7272127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E6DD52-733B-9DA2-EC0E-B632E8307C81}"/>
              </a:ext>
            </a:extLst>
          </p:cNvPr>
          <p:cNvSpPr>
            <a:spLocks noGrp="1"/>
          </p:cNvSpPr>
          <p:nvPr>
            <p:ph type="title"/>
          </p:nvPr>
        </p:nvSpPr>
        <p:spPr>
          <a:xfrm>
            <a:off x="457198" y="165893"/>
            <a:ext cx="11795759" cy="468030"/>
          </a:xfrm>
        </p:spPr>
        <p:txBody>
          <a:bodyPr/>
          <a:lstStyle/>
          <a:p>
            <a:r>
              <a:rPr lang="en-US"/>
              <a:t>A sneak peek - Multi-Agent Systems are the Building Blocks of Future Enterprise</a:t>
            </a:r>
            <a:endParaRPr lang="en-IN"/>
          </a:p>
        </p:txBody>
      </p:sp>
      <p:sp>
        <p:nvSpPr>
          <p:cNvPr id="5" name="Slide Number Placeholder 4">
            <a:extLst>
              <a:ext uri="{FF2B5EF4-FFF2-40B4-BE49-F238E27FC236}">
                <a16:creationId xmlns:a16="http://schemas.microsoft.com/office/drawing/2014/main" id="{C3415E34-BA97-88A6-7878-FF670275BEBB}"/>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pic>
        <p:nvPicPr>
          <p:cNvPr id="6" name="Picture 5" descr="Optical fiber threads">
            <a:extLst>
              <a:ext uri="{FF2B5EF4-FFF2-40B4-BE49-F238E27FC236}">
                <a16:creationId xmlns:a16="http://schemas.microsoft.com/office/drawing/2014/main" id="{3DDB7307-824B-0265-C71F-28C45B832F37}"/>
              </a:ext>
            </a:extLst>
          </p:cNvPr>
          <p:cNvPicPr>
            <a:picLocks noChangeAspect="1"/>
          </p:cNvPicPr>
          <p:nvPr/>
        </p:nvPicPr>
        <p:blipFill>
          <a:blip r:embed="rId3"/>
          <a:stretch>
            <a:fillRect/>
          </a:stretch>
        </p:blipFill>
        <p:spPr>
          <a:xfrm>
            <a:off x="1" y="1649942"/>
            <a:ext cx="12138158" cy="1889039"/>
          </a:xfrm>
          <a:prstGeom prst="rect">
            <a:avLst/>
          </a:prstGeom>
        </p:spPr>
      </p:pic>
      <p:sp>
        <p:nvSpPr>
          <p:cNvPr id="7" name="Rectangle 6">
            <a:extLst>
              <a:ext uri="{FF2B5EF4-FFF2-40B4-BE49-F238E27FC236}">
                <a16:creationId xmlns:a16="http://schemas.microsoft.com/office/drawing/2014/main" id="{D26C4961-B71E-60B0-80B6-0C256B9F07AD}"/>
              </a:ext>
            </a:extLst>
          </p:cNvPr>
          <p:cNvSpPr/>
          <p:nvPr/>
        </p:nvSpPr>
        <p:spPr>
          <a:xfrm>
            <a:off x="33685" y="1649942"/>
            <a:ext cx="12158316" cy="1889039"/>
          </a:xfrm>
          <a:prstGeom prst="rect">
            <a:avLst/>
          </a:prstGeom>
          <a:solidFill>
            <a:schemeClr val="tx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17FA8F02-4271-749E-3E2C-BDDF8AEF7309}"/>
              </a:ext>
            </a:extLst>
          </p:cNvPr>
          <p:cNvSpPr txBox="1"/>
          <p:nvPr/>
        </p:nvSpPr>
        <p:spPr>
          <a:xfrm>
            <a:off x="1521216" y="2367703"/>
            <a:ext cx="2467683" cy="861774"/>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No complex reasoning, </a:t>
            </a:r>
            <a:r>
              <a:rPr lang="en-US" sz="1400">
                <a:solidFill>
                  <a:srgbClr val="FFFFFF"/>
                </a:solidFill>
                <a:latin typeface="Arial" panose="020B0604020202020204"/>
                <a:cs typeface="Calibri"/>
              </a:rPr>
              <a:t>limited</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interaction, </a:t>
            </a:r>
            <a:r>
              <a:rPr lang="en-US" sz="1400">
                <a:solidFill>
                  <a:srgbClr val="FFFFFF"/>
                </a:solidFill>
                <a:latin typeface="Arial" panose="020B0604020202020204"/>
                <a:cs typeface="Calibri"/>
              </a:rPr>
              <a:t>knowledge</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base dependent, </a:t>
            </a:r>
            <a:r>
              <a:rPr lang="en-US" sz="1400">
                <a:solidFill>
                  <a:srgbClr val="FFFFFF"/>
                </a:solidFill>
                <a:latin typeface="Arial" panose="020B0604020202020204"/>
                <a:cs typeface="Calibri"/>
              </a:rPr>
              <a:t>cannot</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perform actions or use tools</a:t>
            </a:r>
          </a:p>
        </p:txBody>
      </p:sp>
      <p:sp>
        <p:nvSpPr>
          <p:cNvPr id="12" name="TextBox 11">
            <a:extLst>
              <a:ext uri="{FF2B5EF4-FFF2-40B4-BE49-F238E27FC236}">
                <a16:creationId xmlns:a16="http://schemas.microsoft.com/office/drawing/2014/main" id="{00A5AAB4-0979-865C-3F79-7F1B40F00AB6}"/>
              </a:ext>
            </a:extLst>
          </p:cNvPr>
          <p:cNvSpPr txBox="1"/>
          <p:nvPr/>
        </p:nvSpPr>
        <p:spPr>
          <a:xfrm>
            <a:off x="383192" y="1778858"/>
            <a:ext cx="994759"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92BBE6"/>
                </a:solidFill>
                <a:effectLst/>
                <a:uLnTx/>
                <a:uFillTx/>
                <a:latin typeface="Arial" panose="020B0604020202020204"/>
                <a:ea typeface="+mn-ea"/>
                <a:cs typeface="+mn-cs"/>
              </a:rPr>
              <a:t>From</a:t>
            </a:r>
          </a:p>
        </p:txBody>
      </p:sp>
      <p:pic>
        <p:nvPicPr>
          <p:cNvPr id="14" name="Graphic 13" descr="Robot outline">
            <a:extLst>
              <a:ext uri="{FF2B5EF4-FFF2-40B4-BE49-F238E27FC236}">
                <a16:creationId xmlns:a16="http://schemas.microsoft.com/office/drawing/2014/main" id="{2A423590-F744-7B73-0C63-E12B603247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3752" y="2411414"/>
            <a:ext cx="699753" cy="701692"/>
          </a:xfrm>
          <a:prstGeom prst="rect">
            <a:avLst/>
          </a:prstGeom>
        </p:spPr>
      </p:pic>
      <p:pic>
        <p:nvPicPr>
          <p:cNvPr id="16" name="Graphic 15" descr="Cheers outline">
            <a:extLst>
              <a:ext uri="{FF2B5EF4-FFF2-40B4-BE49-F238E27FC236}">
                <a16:creationId xmlns:a16="http://schemas.microsoft.com/office/drawing/2014/main" id="{4CC7FD79-F2BB-520B-96AC-0F95E5DABA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121" y="2428828"/>
            <a:ext cx="698989" cy="700925"/>
          </a:xfrm>
          <a:prstGeom prst="rect">
            <a:avLst/>
          </a:prstGeom>
        </p:spPr>
      </p:pic>
      <p:sp>
        <p:nvSpPr>
          <p:cNvPr id="18" name="TextBox 17">
            <a:extLst>
              <a:ext uri="{FF2B5EF4-FFF2-40B4-BE49-F238E27FC236}">
                <a16:creationId xmlns:a16="http://schemas.microsoft.com/office/drawing/2014/main" id="{22A5A4DC-C167-90A5-F456-7429E7460D55}"/>
              </a:ext>
            </a:extLst>
          </p:cNvPr>
          <p:cNvSpPr txBox="1"/>
          <p:nvPr/>
        </p:nvSpPr>
        <p:spPr>
          <a:xfrm>
            <a:off x="9175416" y="2375408"/>
            <a:ext cx="2949217" cy="1077218"/>
          </a:xfrm>
          <a:prstGeom prst="rect">
            <a:avLst/>
          </a:prstGeom>
        </p:spPr>
        <p:txBody>
          <a:bodyPr wrap="square" lIns="0" tIns="0" rIns="0" bIns="0" rtlCol="0" anchor="t">
            <a:spAutoFit/>
          </a:bodyPr>
          <a:lstStyle/>
          <a:p>
            <a:pPr defTabSz="932742">
              <a:spcBef>
                <a:spcPct val="0"/>
              </a:spcBef>
              <a:defRPr/>
            </a:pP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Autonomous Human-augmented decisioning &amp; reasoning, </a:t>
            </a:r>
            <a:r>
              <a:rPr lang="en-US" sz="1400">
                <a:solidFill>
                  <a:srgbClr val="FFFFFF"/>
                </a:solidFill>
                <a:latin typeface="Arial" panose="020B0604020202020204"/>
                <a:cs typeface="Calibri"/>
              </a:rPr>
              <a:t>can</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take actions &amp; use tools, </a:t>
            </a:r>
            <a:r>
              <a:rPr lang="en-US" sz="1400">
                <a:solidFill>
                  <a:srgbClr val="FFFFFF"/>
                </a:solidFill>
                <a:latin typeface="Arial" panose="020B0604020202020204"/>
                <a:cs typeface="Calibri"/>
              </a:rPr>
              <a:t>adaptable</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a:t>
            </a:r>
            <a:r>
              <a:rPr lang="en-US" sz="1400">
                <a:solidFill>
                  <a:srgbClr val="FFFFFF"/>
                </a:solidFill>
                <a:latin typeface="Arial" panose="020B0604020202020204"/>
                <a:cs typeface="Calibri"/>
              </a:rPr>
              <a:t>dynamic</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interaction, </a:t>
            </a:r>
            <a:r>
              <a:rPr lang="en-US" sz="1400">
                <a:solidFill>
                  <a:srgbClr val="FFFFFF"/>
                </a:solidFill>
                <a:latin typeface="Arial" panose="020B0604020202020204"/>
                <a:cs typeface="Calibri"/>
              </a:rPr>
              <a:t>can generate</a:t>
            </a:r>
            <a:r>
              <a:rPr kumimoji="0" lang="en-US" sz="1400" b="0" i="0" u="none" strike="noStrike" kern="1200" cap="none" spc="0" normalizeH="0" baseline="0" noProof="0">
                <a:ln>
                  <a:noFill/>
                </a:ln>
                <a:solidFill>
                  <a:srgbClr val="FFFFFF"/>
                </a:solidFill>
                <a:effectLst/>
                <a:uLnTx/>
                <a:uFillTx/>
                <a:latin typeface="Arial" panose="020B0604020202020204"/>
                <a:ea typeface="+mn-ea"/>
                <a:cs typeface="Calibri"/>
              </a:rPr>
              <a:t> novel solutions</a:t>
            </a:r>
          </a:p>
        </p:txBody>
      </p:sp>
      <p:sp>
        <p:nvSpPr>
          <p:cNvPr id="24" name="TextBox 23">
            <a:extLst>
              <a:ext uri="{FF2B5EF4-FFF2-40B4-BE49-F238E27FC236}">
                <a16:creationId xmlns:a16="http://schemas.microsoft.com/office/drawing/2014/main" id="{64D6091F-7FBE-564C-C01B-40312BD99370}"/>
              </a:ext>
            </a:extLst>
          </p:cNvPr>
          <p:cNvSpPr txBox="1"/>
          <p:nvPr/>
        </p:nvSpPr>
        <p:spPr>
          <a:xfrm>
            <a:off x="8054799" y="1817302"/>
            <a:ext cx="994759"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26EFE9"/>
                </a:solidFill>
                <a:effectLst/>
                <a:uLnTx/>
                <a:uFillTx/>
                <a:latin typeface="Arial" panose="020B0604020202020204"/>
                <a:ea typeface="+mn-ea"/>
                <a:cs typeface="+mn-cs"/>
              </a:rPr>
              <a:t>To</a:t>
            </a:r>
          </a:p>
        </p:txBody>
      </p:sp>
      <p:grpSp>
        <p:nvGrpSpPr>
          <p:cNvPr id="27" name="Group 26">
            <a:extLst>
              <a:ext uri="{FF2B5EF4-FFF2-40B4-BE49-F238E27FC236}">
                <a16:creationId xmlns:a16="http://schemas.microsoft.com/office/drawing/2014/main" id="{2BC940BB-004E-B468-F88A-0736693C1871}"/>
              </a:ext>
            </a:extLst>
          </p:cNvPr>
          <p:cNvGrpSpPr/>
          <p:nvPr/>
        </p:nvGrpSpPr>
        <p:grpSpPr>
          <a:xfrm>
            <a:off x="4859375" y="2031617"/>
            <a:ext cx="2836665" cy="1306387"/>
            <a:chOff x="3769779" y="2996367"/>
            <a:chExt cx="4187411" cy="1845504"/>
          </a:xfrm>
        </p:grpSpPr>
        <p:pic>
          <p:nvPicPr>
            <p:cNvPr id="28" name="Picture 27" descr="Shape, icon&#10;&#10;Description automatically generated">
              <a:extLst>
                <a:ext uri="{FF2B5EF4-FFF2-40B4-BE49-F238E27FC236}">
                  <a16:creationId xmlns:a16="http://schemas.microsoft.com/office/drawing/2014/main" id="{AAF5B9E4-3C46-D024-10E1-36328CE0AF6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5400000">
              <a:off x="4940733" y="1825413"/>
              <a:ext cx="1845504" cy="4187411"/>
            </a:xfrm>
            <a:prstGeom prst="rect">
              <a:avLst/>
            </a:prstGeom>
          </p:spPr>
        </p:pic>
        <p:pic>
          <p:nvPicPr>
            <p:cNvPr id="29" name="Graphic 28" descr="Chevron arrows outline">
              <a:extLst>
                <a:ext uri="{FF2B5EF4-FFF2-40B4-BE49-F238E27FC236}">
                  <a16:creationId xmlns:a16="http://schemas.microsoft.com/office/drawing/2014/main" id="{6BBDAEEC-92EB-3FB4-1A5B-AD73DBD937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16607" y="3645616"/>
              <a:ext cx="546991" cy="546991"/>
            </a:xfrm>
            <a:prstGeom prst="rect">
              <a:avLst/>
            </a:prstGeom>
          </p:spPr>
        </p:pic>
        <p:sp>
          <p:nvSpPr>
            <p:cNvPr id="31" name="TextBox 30">
              <a:extLst>
                <a:ext uri="{FF2B5EF4-FFF2-40B4-BE49-F238E27FC236}">
                  <a16:creationId xmlns:a16="http://schemas.microsoft.com/office/drawing/2014/main" id="{27EEC41B-C1FC-832E-9F9E-01FC532D4C18}"/>
                </a:ext>
              </a:extLst>
            </p:cNvPr>
            <p:cNvSpPr txBox="1"/>
            <p:nvPr/>
          </p:nvSpPr>
          <p:spPr>
            <a:xfrm>
              <a:off x="4341466" y="3723460"/>
              <a:ext cx="2557299" cy="391310"/>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Agentification</a:t>
              </a:r>
            </a:p>
          </p:txBody>
        </p:sp>
      </p:grpSp>
      <p:cxnSp>
        <p:nvCxnSpPr>
          <p:cNvPr id="102" name="Straight Connector 101">
            <a:extLst>
              <a:ext uri="{FF2B5EF4-FFF2-40B4-BE49-F238E27FC236}">
                <a16:creationId xmlns:a16="http://schemas.microsoft.com/office/drawing/2014/main" id="{321084D1-8160-027E-C947-25E01634900B}"/>
              </a:ext>
            </a:extLst>
          </p:cNvPr>
          <p:cNvCxnSpPr>
            <a:cxnSpLocks/>
          </p:cNvCxnSpPr>
          <p:nvPr/>
        </p:nvCxnSpPr>
        <p:spPr>
          <a:xfrm>
            <a:off x="2786147" y="3866454"/>
            <a:ext cx="0" cy="11384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85FFB7F-C81A-2F4D-B8A1-DDF2C8A213DE}"/>
              </a:ext>
            </a:extLst>
          </p:cNvPr>
          <p:cNvSpPr txBox="1"/>
          <p:nvPr/>
        </p:nvSpPr>
        <p:spPr>
          <a:xfrm>
            <a:off x="45187" y="4077803"/>
            <a:ext cx="2675643" cy="896849"/>
          </a:xfrm>
          <a:prstGeom prst="rect">
            <a:avLst/>
          </a:prstGeom>
          <a:noFill/>
        </p:spPr>
        <p:txBody>
          <a:bodyPr wrap="square">
            <a:spAutoFit/>
          </a:bodyPr>
          <a:lstStyle/>
          <a:p>
            <a:pPr marL="0" marR="0" lvl="0" indent="0" algn="l" defTabSz="914377" rtl="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rgbClr val="000048"/>
                </a:solidFill>
                <a:effectLst/>
                <a:uLnTx/>
                <a:uFillTx/>
                <a:latin typeface="Arial" panose="020B0604020202020204"/>
                <a:ea typeface="+mn-ea"/>
                <a:cs typeface="+mn-cs"/>
              </a:rPr>
              <a:t>By 2028, one-third of interactions with Gen AI services will use action models &amp; autonomous agents for task completion</a:t>
            </a:r>
          </a:p>
        </p:txBody>
      </p:sp>
      <p:sp>
        <p:nvSpPr>
          <p:cNvPr id="109" name="TextBox 108">
            <a:extLst>
              <a:ext uri="{FF2B5EF4-FFF2-40B4-BE49-F238E27FC236}">
                <a16:creationId xmlns:a16="http://schemas.microsoft.com/office/drawing/2014/main" id="{AEF9BF4B-242F-66A8-9B00-528BAACA7235}"/>
              </a:ext>
            </a:extLst>
          </p:cNvPr>
          <p:cNvSpPr txBox="1"/>
          <p:nvPr/>
        </p:nvSpPr>
        <p:spPr>
          <a:xfrm>
            <a:off x="5885200" y="4083210"/>
            <a:ext cx="3000797" cy="896849"/>
          </a:xfrm>
          <a:prstGeom prst="rect">
            <a:avLst/>
          </a:prstGeom>
          <a:noFill/>
        </p:spPr>
        <p:txBody>
          <a:bodyPr wrap="square">
            <a:spAutoFit/>
          </a:bodyPr>
          <a:lstStyle/>
          <a:p>
            <a:pPr marL="0" marR="0" lvl="0" indent="0" algn="l" defTabSz="914377" rtl="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rgbClr val="000048"/>
                </a:solidFill>
                <a:effectLst/>
                <a:uLnTx/>
                <a:uFillTx/>
                <a:latin typeface="Arial" panose="020B0604020202020204"/>
                <a:ea typeface="+mn-ea"/>
                <a:cs typeface="+mn-cs"/>
              </a:rPr>
              <a:t>We are seeing an evolution from off-the-shelf assistants that support knowledge discovery &amp; content generation to custom AI agents to execute complex workflows</a:t>
            </a:r>
          </a:p>
        </p:txBody>
      </p:sp>
      <p:sp>
        <p:nvSpPr>
          <p:cNvPr id="116" name="TextBox 115">
            <a:extLst>
              <a:ext uri="{FF2B5EF4-FFF2-40B4-BE49-F238E27FC236}">
                <a16:creationId xmlns:a16="http://schemas.microsoft.com/office/drawing/2014/main" id="{DDD99E9A-3DB3-D35B-8200-C706205DBFF7}"/>
              </a:ext>
            </a:extLst>
          </p:cNvPr>
          <p:cNvSpPr txBox="1"/>
          <p:nvPr/>
        </p:nvSpPr>
        <p:spPr>
          <a:xfrm>
            <a:off x="2944650" y="4103396"/>
            <a:ext cx="2732778" cy="830997"/>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48"/>
                </a:solidFill>
                <a:effectLst/>
                <a:uLnTx/>
                <a:uFillTx/>
                <a:latin typeface="Arial" panose="020B0604020202020204"/>
                <a:ea typeface="+mn-ea"/>
                <a:cs typeface="+mn-cs"/>
              </a:rPr>
              <a:t>AI agents represent the next iteration of AI: not just analyzing trends, and making predictions, but making decisions and acting on them</a:t>
            </a:r>
          </a:p>
        </p:txBody>
      </p:sp>
      <p:cxnSp>
        <p:nvCxnSpPr>
          <p:cNvPr id="119" name="Straight Connector 118">
            <a:extLst>
              <a:ext uri="{FF2B5EF4-FFF2-40B4-BE49-F238E27FC236}">
                <a16:creationId xmlns:a16="http://schemas.microsoft.com/office/drawing/2014/main" id="{62B04B08-0BF5-D698-8254-2E781F93DB6E}"/>
              </a:ext>
            </a:extLst>
          </p:cNvPr>
          <p:cNvCxnSpPr>
            <a:cxnSpLocks/>
          </p:cNvCxnSpPr>
          <p:nvPr/>
        </p:nvCxnSpPr>
        <p:spPr>
          <a:xfrm>
            <a:off x="5818052" y="3866454"/>
            <a:ext cx="0" cy="11384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85801F7-0079-87F6-E49F-7FB20D4D74A4}"/>
              </a:ext>
            </a:extLst>
          </p:cNvPr>
          <p:cNvCxnSpPr>
            <a:cxnSpLocks/>
          </p:cNvCxnSpPr>
          <p:nvPr/>
        </p:nvCxnSpPr>
        <p:spPr>
          <a:xfrm>
            <a:off x="8923353" y="3866454"/>
            <a:ext cx="0" cy="11384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7C1113CE-A4F1-406E-9A7F-1A35F632E4B5}"/>
              </a:ext>
            </a:extLst>
          </p:cNvPr>
          <p:cNvPicPr>
            <a:picLocks noChangeAspect="1"/>
          </p:cNvPicPr>
          <p:nvPr/>
        </p:nvPicPr>
        <p:blipFill>
          <a:blip r:embed="rId11"/>
          <a:srcRect t="25997" b="24839"/>
          <a:stretch/>
        </p:blipFill>
        <p:spPr>
          <a:xfrm>
            <a:off x="700336" y="3706953"/>
            <a:ext cx="1080873" cy="300795"/>
          </a:xfrm>
          <a:prstGeom prst="rect">
            <a:avLst/>
          </a:prstGeom>
        </p:spPr>
      </p:pic>
      <p:pic>
        <p:nvPicPr>
          <p:cNvPr id="1028" name="Picture 4">
            <a:extLst>
              <a:ext uri="{FF2B5EF4-FFF2-40B4-BE49-F238E27FC236}">
                <a16:creationId xmlns:a16="http://schemas.microsoft.com/office/drawing/2014/main" id="{E1F3F31B-A832-3C23-A689-467A9AFA15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5202" y="3685480"/>
            <a:ext cx="1600394" cy="3651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dc logo - Social media &amp; Logos Icons">
            <a:extLst>
              <a:ext uri="{FF2B5EF4-FFF2-40B4-BE49-F238E27FC236}">
                <a16:creationId xmlns:a16="http://schemas.microsoft.com/office/drawing/2014/main" id="{D288A29D-7001-90C9-E1E9-06F35833E6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3964" b="22358"/>
          <a:stretch/>
        </p:blipFill>
        <p:spPr bwMode="auto">
          <a:xfrm>
            <a:off x="6596340" y="3617536"/>
            <a:ext cx="1470042" cy="4680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FS Research on X: &quot;Industry superstars ...">
            <a:extLst>
              <a:ext uri="{FF2B5EF4-FFF2-40B4-BE49-F238E27FC236}">
                <a16:creationId xmlns:a16="http://schemas.microsoft.com/office/drawing/2014/main" id="{5F7506C7-6487-FAB4-699E-7EC83547CF2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6054" b="1391"/>
          <a:stretch/>
        </p:blipFill>
        <p:spPr bwMode="auto">
          <a:xfrm>
            <a:off x="9701640" y="3558483"/>
            <a:ext cx="1470042" cy="646911"/>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344FA4A2-52FF-8D22-8B9D-54F39FAC8F2E}"/>
              </a:ext>
            </a:extLst>
          </p:cNvPr>
          <p:cNvSpPr txBox="1"/>
          <p:nvPr/>
        </p:nvSpPr>
        <p:spPr>
          <a:xfrm>
            <a:off x="9077531" y="4093897"/>
            <a:ext cx="3175426" cy="830997"/>
          </a:xfrm>
          <a:prstGeom prst="rect">
            <a:avLst/>
          </a:prstGeom>
          <a:no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48"/>
                </a:solidFill>
                <a:effectLst/>
                <a:uLnTx/>
                <a:uFillTx/>
                <a:latin typeface="Arial" panose="020B0604020202020204"/>
                <a:ea typeface="+mn-ea"/>
                <a:cs typeface="+mn-cs"/>
              </a:rPr>
              <a:t>AI agents are evolving from passive chatbots to proactive, autonomous systems capable of adapting to their environments and taking independent actions</a:t>
            </a:r>
          </a:p>
        </p:txBody>
      </p:sp>
    </p:spTree>
    <p:extLst>
      <p:ext uri="{BB962C8B-B14F-4D97-AF65-F5344CB8AC3E}">
        <p14:creationId xmlns:p14="http://schemas.microsoft.com/office/powerpoint/2010/main" val="162625888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5003D-4B3C-BA0A-3AE3-C8663837C85C}"/>
              </a:ext>
            </a:extLst>
          </p:cNvPr>
          <p:cNvSpPr>
            <a:spLocks noGrp="1"/>
          </p:cNvSpPr>
          <p:nvPr>
            <p:ph type="ctrTitle"/>
          </p:nvPr>
        </p:nvSpPr>
        <p:spPr/>
        <p:txBody>
          <a:bodyPr/>
          <a:lstStyle/>
          <a:p>
            <a:r>
              <a:rPr lang="en-IN"/>
              <a:t>Thank You!!!</a:t>
            </a:r>
          </a:p>
        </p:txBody>
      </p:sp>
    </p:spTree>
    <p:extLst>
      <p:ext uri="{BB962C8B-B14F-4D97-AF65-F5344CB8AC3E}">
        <p14:creationId xmlns:p14="http://schemas.microsoft.com/office/powerpoint/2010/main" val="147329049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7DCA6-1D7B-C52F-603A-6F75D0DEF64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73C92C5E-2355-FE73-0B01-BB17D97ED626}"/>
              </a:ext>
            </a:extLst>
          </p:cNvPr>
          <p:cNvSpPr>
            <a:spLocks noGrp="1"/>
          </p:cNvSpPr>
          <p:nvPr>
            <p:ph type="title"/>
          </p:nvPr>
        </p:nvSpPr>
        <p:spPr>
          <a:xfrm>
            <a:off x="457393" y="316145"/>
            <a:ext cx="3907778" cy="365760"/>
          </a:xfrm>
        </p:spPr>
        <p:txBody>
          <a:bodyPr/>
          <a:lstStyle/>
          <a:p>
            <a:r>
              <a:rPr lang="en-US">
                <a:cs typeface="Arial"/>
              </a:rPr>
              <a:t>Multi-Agentic Framework</a:t>
            </a:r>
          </a:p>
        </p:txBody>
      </p:sp>
      <p:pic>
        <p:nvPicPr>
          <p:cNvPr id="7" name="Picture 6" descr="A diagram of a chat conversation&#10;&#10;Description automatically generated">
            <a:extLst>
              <a:ext uri="{FF2B5EF4-FFF2-40B4-BE49-F238E27FC236}">
                <a16:creationId xmlns:a16="http://schemas.microsoft.com/office/drawing/2014/main" id="{D2F30B29-742C-C184-4BDF-CB790BB82CB7}"/>
              </a:ext>
            </a:extLst>
          </p:cNvPr>
          <p:cNvPicPr>
            <a:picLocks noChangeAspect="1"/>
          </p:cNvPicPr>
          <p:nvPr/>
        </p:nvPicPr>
        <p:blipFill>
          <a:blip r:embed="rId2"/>
          <a:srcRect l="8291" t="2481" r="-8183" b="76455"/>
          <a:stretch/>
        </p:blipFill>
        <p:spPr>
          <a:xfrm>
            <a:off x="4865914" y="206501"/>
            <a:ext cx="6716486" cy="537501"/>
          </a:xfrm>
          <a:prstGeom prst="rect">
            <a:avLst/>
          </a:prstGeom>
        </p:spPr>
      </p:pic>
      <p:pic>
        <p:nvPicPr>
          <p:cNvPr id="12" name="Picture 11" descr="group_chat">
            <a:extLst>
              <a:ext uri="{FF2B5EF4-FFF2-40B4-BE49-F238E27FC236}">
                <a16:creationId xmlns:a16="http://schemas.microsoft.com/office/drawing/2014/main" id="{B380B4C5-1697-6DA5-8A27-9C7435A8A575}"/>
              </a:ext>
            </a:extLst>
          </p:cNvPr>
          <p:cNvPicPr>
            <a:picLocks noChangeAspect="1"/>
          </p:cNvPicPr>
          <p:nvPr/>
        </p:nvPicPr>
        <p:blipFill>
          <a:blip r:embed="rId3"/>
          <a:stretch>
            <a:fillRect/>
          </a:stretch>
        </p:blipFill>
        <p:spPr>
          <a:xfrm>
            <a:off x="713967" y="1377656"/>
            <a:ext cx="4361145" cy="4099674"/>
          </a:xfrm>
          <a:prstGeom prst="rect">
            <a:avLst/>
          </a:prstGeom>
        </p:spPr>
      </p:pic>
      <p:pic>
        <p:nvPicPr>
          <p:cNvPr id="16" name="Picture 15" descr="nested_chat">
            <a:extLst>
              <a:ext uri="{FF2B5EF4-FFF2-40B4-BE49-F238E27FC236}">
                <a16:creationId xmlns:a16="http://schemas.microsoft.com/office/drawing/2014/main" id="{CBAC4168-366F-238B-9D48-4895EDD8F804}"/>
              </a:ext>
            </a:extLst>
          </p:cNvPr>
          <p:cNvPicPr>
            <a:picLocks noChangeAspect="1"/>
          </p:cNvPicPr>
          <p:nvPr/>
        </p:nvPicPr>
        <p:blipFill>
          <a:blip r:embed="rId4"/>
          <a:stretch>
            <a:fillRect/>
          </a:stretch>
        </p:blipFill>
        <p:spPr>
          <a:xfrm>
            <a:off x="5629856" y="1378921"/>
            <a:ext cx="6079147" cy="3846717"/>
          </a:xfrm>
          <a:prstGeom prst="rect">
            <a:avLst/>
          </a:prstGeom>
        </p:spPr>
      </p:pic>
      <p:sp>
        <p:nvSpPr>
          <p:cNvPr id="6" name="TextBox 5">
            <a:extLst>
              <a:ext uri="{FF2B5EF4-FFF2-40B4-BE49-F238E27FC236}">
                <a16:creationId xmlns:a16="http://schemas.microsoft.com/office/drawing/2014/main" id="{7CFD6768-B59C-DA98-377E-BC55C3F4A67B}"/>
              </a:ext>
            </a:extLst>
          </p:cNvPr>
          <p:cNvSpPr txBox="1"/>
          <p:nvPr/>
        </p:nvSpPr>
        <p:spPr>
          <a:xfrm>
            <a:off x="1844741" y="5717669"/>
            <a:ext cx="2743199"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solidFill>
                  <a:schemeClr val="tx2"/>
                </a:solidFill>
                <a:cs typeface="Arial"/>
              </a:rPr>
              <a:t>Group Chat Manager</a:t>
            </a:r>
            <a:endParaRPr lang="en-US" sz="1600">
              <a:solidFill>
                <a:schemeClr val="tx2"/>
              </a:solidFill>
            </a:endParaRPr>
          </a:p>
        </p:txBody>
      </p:sp>
      <p:sp>
        <p:nvSpPr>
          <p:cNvPr id="8" name="TextBox 7">
            <a:extLst>
              <a:ext uri="{FF2B5EF4-FFF2-40B4-BE49-F238E27FC236}">
                <a16:creationId xmlns:a16="http://schemas.microsoft.com/office/drawing/2014/main" id="{8A05DE1F-D495-966B-CE0D-E8B3CC6873BA}"/>
              </a:ext>
            </a:extLst>
          </p:cNvPr>
          <p:cNvSpPr txBox="1"/>
          <p:nvPr/>
        </p:nvSpPr>
        <p:spPr>
          <a:xfrm>
            <a:off x="7693606" y="5599250"/>
            <a:ext cx="2743199"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solidFill>
                  <a:schemeClr val="tx2"/>
                </a:solidFill>
                <a:cs typeface="Arial"/>
              </a:rPr>
              <a:t>Nested Chats</a:t>
            </a:r>
            <a:endParaRPr lang="en-US" sz="1600">
              <a:solidFill>
                <a:schemeClr val="tx2"/>
              </a:solidFill>
            </a:endParaRPr>
          </a:p>
        </p:txBody>
      </p:sp>
    </p:spTree>
    <p:extLst>
      <p:ext uri="{BB962C8B-B14F-4D97-AF65-F5344CB8AC3E}">
        <p14:creationId xmlns:p14="http://schemas.microsoft.com/office/powerpoint/2010/main" val="188302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90500D87-384D-7279-8537-04814CFDEDA8}"/>
              </a:ext>
            </a:extLst>
          </p:cNvPr>
          <p:cNvCxnSpPr>
            <a:cxnSpLocks/>
          </p:cNvCxnSpPr>
          <p:nvPr/>
        </p:nvCxnSpPr>
        <p:spPr>
          <a:xfrm>
            <a:off x="3707486" y="1524000"/>
            <a:ext cx="0" cy="473143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a:xfrm>
            <a:off x="457198" y="557784"/>
            <a:ext cx="10808209" cy="338801"/>
          </a:xfrm>
        </p:spPr>
        <p:txBody>
          <a:bodyPr vert="horz"/>
          <a:lstStyle/>
          <a:p>
            <a:r>
              <a:rPr lang="en-US" sz="1800"/>
              <a:t>AI Agent and Multi-Agent systems for Research Help workflows</a:t>
            </a:r>
            <a:endParaRPr lang="en-US"/>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5FCE9CB8-1FBA-8D5C-F3B5-098863359EDC}"/>
              </a:ext>
            </a:extLst>
          </p:cNvPr>
          <p:cNvSpPr/>
          <p:nvPr/>
        </p:nvSpPr>
        <p:spPr>
          <a:xfrm>
            <a:off x="934283" y="1520603"/>
            <a:ext cx="25237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AI Agent construct</a:t>
            </a:r>
          </a:p>
        </p:txBody>
      </p:sp>
      <p:sp>
        <p:nvSpPr>
          <p:cNvPr id="14" name="Rectangle 13">
            <a:extLst>
              <a:ext uri="{FF2B5EF4-FFF2-40B4-BE49-F238E27FC236}">
                <a16:creationId xmlns:a16="http://schemas.microsoft.com/office/drawing/2014/main" id="{3DD2F477-6519-9573-718B-7E6DAEFCCC10}"/>
              </a:ext>
            </a:extLst>
          </p:cNvPr>
          <p:cNvSpPr/>
          <p:nvPr/>
        </p:nvSpPr>
        <p:spPr>
          <a:xfrm>
            <a:off x="4033416" y="1485983"/>
            <a:ext cx="252374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Multi-Agent construct</a:t>
            </a:r>
          </a:p>
        </p:txBody>
      </p:sp>
      <p:grpSp>
        <p:nvGrpSpPr>
          <p:cNvPr id="19" name="Group 18">
            <a:extLst>
              <a:ext uri="{FF2B5EF4-FFF2-40B4-BE49-F238E27FC236}">
                <a16:creationId xmlns:a16="http://schemas.microsoft.com/office/drawing/2014/main" id="{21A1DC5C-8744-CD9D-BE95-267B152C7577}"/>
              </a:ext>
            </a:extLst>
          </p:cNvPr>
          <p:cNvGrpSpPr/>
          <p:nvPr/>
        </p:nvGrpSpPr>
        <p:grpSpPr>
          <a:xfrm>
            <a:off x="2449287" y="2364019"/>
            <a:ext cx="1199313" cy="932143"/>
            <a:chOff x="4984596" y="2564780"/>
            <a:chExt cx="1728438" cy="1664319"/>
          </a:xfrm>
        </p:grpSpPr>
        <p:sp>
          <p:nvSpPr>
            <p:cNvPr id="21" name="Rectangle 20">
              <a:extLst>
                <a:ext uri="{FF2B5EF4-FFF2-40B4-BE49-F238E27FC236}">
                  <a16:creationId xmlns:a16="http://schemas.microsoft.com/office/drawing/2014/main" id="{46015370-DCE5-7DF1-6E0F-84AF7AB96C99}"/>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32" name="Rectangle 31">
              <a:extLst>
                <a:ext uri="{FF2B5EF4-FFF2-40B4-BE49-F238E27FC236}">
                  <a16:creationId xmlns:a16="http://schemas.microsoft.com/office/drawing/2014/main" id="{914F6C99-EFD1-9D63-9885-6ECAE06B68B2}"/>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33" name="TextBox 32">
              <a:extLst>
                <a:ext uri="{FF2B5EF4-FFF2-40B4-BE49-F238E27FC236}">
                  <a16:creationId xmlns:a16="http://schemas.microsoft.com/office/drawing/2014/main" id="{D5C1E659-C375-FF6F-6DC9-94FDC0DB51DF}"/>
                </a:ext>
              </a:extLst>
            </p:cNvPr>
            <p:cNvSpPr txBox="1"/>
            <p:nvPr/>
          </p:nvSpPr>
          <p:spPr>
            <a:xfrm>
              <a:off x="5241025" y="2703415"/>
              <a:ext cx="1220553" cy="307778"/>
            </a:xfrm>
            <a:prstGeom prst="rect">
              <a:avLst/>
            </a:prstGeom>
            <a:noFill/>
          </p:spPr>
          <p:txBody>
            <a:bodyPr wrap="none" lIns="0" tIns="0" rIns="0" bIns="0" rtlCol="0">
              <a:noAutofit/>
            </a:bodyPr>
            <a:lstStyle/>
            <a:p>
              <a:pPr algn="ctr"/>
              <a:r>
                <a:rPr lang="en-US" sz="1100" b="1">
                  <a:solidFill>
                    <a:schemeClr val="bg1"/>
                  </a:solidFill>
                  <a:latin typeface="Gellix SemiBold" pitchFamily="2" charset="77"/>
                  <a:cs typeface="Gellix SemiBold" pitchFamily="2" charset="77"/>
                </a:rPr>
                <a:t>LLM Wrapper</a:t>
              </a:r>
            </a:p>
          </p:txBody>
        </p:sp>
        <p:sp>
          <p:nvSpPr>
            <p:cNvPr id="34" name="TextBox 33">
              <a:extLst>
                <a:ext uri="{FF2B5EF4-FFF2-40B4-BE49-F238E27FC236}">
                  <a16:creationId xmlns:a16="http://schemas.microsoft.com/office/drawing/2014/main" id="{75B9B85C-5459-3D0E-D84F-172C16FADFC6}"/>
                </a:ext>
              </a:extLst>
            </p:cNvPr>
            <p:cNvSpPr txBox="1"/>
            <p:nvPr/>
          </p:nvSpPr>
          <p:spPr>
            <a:xfrm>
              <a:off x="5448489" y="3192893"/>
              <a:ext cx="837369" cy="801796"/>
            </a:xfrm>
            <a:prstGeom prst="rect">
              <a:avLst/>
            </a:prstGeom>
            <a:noFill/>
          </p:spPr>
          <p:txBody>
            <a:bodyPr wrap="none" lIns="0" tIns="0" rIns="0" bIns="0" rtlCol="0">
              <a:noAutofit/>
            </a:bodyPr>
            <a:lstStyle/>
            <a:p>
              <a:pPr algn="ctr"/>
              <a:r>
                <a:rPr lang="en-US" sz="1100" b="1">
                  <a:solidFill>
                    <a:schemeClr val="bg1"/>
                  </a:solidFill>
                  <a:latin typeface="Gellix SemiBold" pitchFamily="2" charset="77"/>
                  <a:cs typeface="Gellix SemiBold" pitchFamily="2" charset="77"/>
                </a:rPr>
                <a:t>Function</a:t>
              </a:r>
            </a:p>
            <a:p>
              <a:pPr algn="ctr"/>
              <a:r>
                <a:rPr lang="en-US" sz="1100" b="1">
                  <a:solidFill>
                    <a:schemeClr val="bg1"/>
                  </a:solidFill>
                  <a:latin typeface="Gellix SemiBold" pitchFamily="2" charset="77"/>
                  <a:cs typeface="Gellix SemiBold" pitchFamily="2" charset="77"/>
                </a:rPr>
                <a:t>Service</a:t>
              </a:r>
            </a:p>
            <a:p>
              <a:pPr algn="ctr"/>
              <a:r>
                <a:rPr lang="en-US" sz="1100" b="1">
                  <a:solidFill>
                    <a:schemeClr val="bg1"/>
                  </a:solidFill>
                  <a:latin typeface="Gellix SemiBold" pitchFamily="2" charset="77"/>
                  <a:cs typeface="Gellix SemiBold" pitchFamily="2" charset="77"/>
                </a:rPr>
                <a:t>Module</a:t>
              </a:r>
            </a:p>
          </p:txBody>
        </p:sp>
      </p:grpSp>
      <p:cxnSp>
        <p:nvCxnSpPr>
          <p:cNvPr id="47" name="Straight Connector 46">
            <a:extLst>
              <a:ext uri="{FF2B5EF4-FFF2-40B4-BE49-F238E27FC236}">
                <a16:creationId xmlns:a16="http://schemas.microsoft.com/office/drawing/2014/main" id="{C8B57FD8-0383-334D-E244-E876682F9F71}"/>
              </a:ext>
            </a:extLst>
          </p:cNvPr>
          <p:cNvCxnSpPr>
            <a:cxnSpLocks/>
          </p:cNvCxnSpPr>
          <p:nvPr/>
        </p:nvCxnSpPr>
        <p:spPr>
          <a:xfrm>
            <a:off x="1142221" y="2858733"/>
            <a:ext cx="1307065" cy="0"/>
          </a:xfrm>
          <a:prstGeom prst="line">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39D6042-3EBE-E4EC-E2E8-66E0799BC31E}"/>
              </a:ext>
            </a:extLst>
          </p:cNvPr>
          <p:cNvSpPr/>
          <p:nvPr/>
        </p:nvSpPr>
        <p:spPr>
          <a:xfrm>
            <a:off x="1126018" y="2630073"/>
            <a:ext cx="1492770" cy="214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Natural Language</a:t>
            </a:r>
          </a:p>
        </p:txBody>
      </p:sp>
      <p:sp>
        <p:nvSpPr>
          <p:cNvPr id="51" name="Rectangle 50">
            <a:extLst>
              <a:ext uri="{FF2B5EF4-FFF2-40B4-BE49-F238E27FC236}">
                <a16:creationId xmlns:a16="http://schemas.microsoft.com/office/drawing/2014/main" id="{ECF00725-7DF1-CCAA-A169-442E217E8765}"/>
              </a:ext>
            </a:extLst>
          </p:cNvPr>
          <p:cNvSpPr/>
          <p:nvPr/>
        </p:nvSpPr>
        <p:spPr>
          <a:xfrm>
            <a:off x="2625696" y="2306596"/>
            <a:ext cx="1066608" cy="98956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DBC483-3752-A035-781C-E0D310FDFCE1}"/>
              </a:ext>
            </a:extLst>
          </p:cNvPr>
          <p:cNvSpPr/>
          <p:nvPr/>
        </p:nvSpPr>
        <p:spPr>
          <a:xfrm>
            <a:off x="2611881" y="2129515"/>
            <a:ext cx="1206792" cy="181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a:solidFill>
                  <a:schemeClr val="bg1">
                    <a:lumMod val="50000"/>
                  </a:schemeClr>
                </a:solidFill>
              </a:rPr>
              <a:t>AI Agent</a:t>
            </a:r>
          </a:p>
        </p:txBody>
      </p:sp>
      <p:sp>
        <p:nvSpPr>
          <p:cNvPr id="61" name="Rectangle 60">
            <a:extLst>
              <a:ext uri="{FF2B5EF4-FFF2-40B4-BE49-F238E27FC236}">
                <a16:creationId xmlns:a16="http://schemas.microsoft.com/office/drawing/2014/main" id="{26A9E36C-54A2-4219-C68C-76707DE86888}"/>
              </a:ext>
            </a:extLst>
          </p:cNvPr>
          <p:cNvSpPr/>
          <p:nvPr/>
        </p:nvSpPr>
        <p:spPr>
          <a:xfrm>
            <a:off x="452438" y="3484420"/>
            <a:ext cx="3196162" cy="2272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Wingdings" panose="05000000000000000000" pitchFamily="2" charset="2"/>
              <a:buChar char="§"/>
            </a:pPr>
            <a:r>
              <a:rPr lang="en-US" sz="1100">
                <a:solidFill>
                  <a:schemeClr val="tx1"/>
                </a:solidFill>
              </a:rPr>
              <a:t>Gen AI </a:t>
            </a:r>
            <a:r>
              <a:rPr lang="en-US" sz="1100" b="1">
                <a:solidFill>
                  <a:schemeClr val="tx1"/>
                </a:solidFill>
              </a:rPr>
              <a:t>LLMs can understand language, reason, and plan </a:t>
            </a:r>
            <a:r>
              <a:rPr lang="en-US" sz="1100">
                <a:solidFill>
                  <a:schemeClr val="tx1"/>
                </a:solidFill>
              </a:rPr>
              <a:t>(e.g., write code)</a:t>
            </a:r>
          </a:p>
          <a:p>
            <a:pPr marL="285750" indent="-285750">
              <a:spcBef>
                <a:spcPts val="600"/>
              </a:spcBef>
              <a:spcAft>
                <a:spcPts val="600"/>
              </a:spcAft>
              <a:buFont typeface="Wingdings" panose="05000000000000000000" pitchFamily="2" charset="2"/>
              <a:buChar char="§"/>
            </a:pPr>
            <a:r>
              <a:rPr lang="en-US" sz="1100">
                <a:solidFill>
                  <a:schemeClr val="tx1"/>
                </a:solidFill>
              </a:rPr>
              <a:t>Using an LLM wrapper an </a:t>
            </a:r>
            <a:r>
              <a:rPr lang="en-US" sz="1100" b="1">
                <a:solidFill>
                  <a:schemeClr val="tx1"/>
                </a:solidFill>
              </a:rPr>
              <a:t>LLM can interact with tools </a:t>
            </a:r>
            <a:r>
              <a:rPr lang="en-US" sz="1100">
                <a:solidFill>
                  <a:schemeClr val="tx1"/>
                </a:solidFill>
              </a:rPr>
              <a:t>(e.g., external data sources, modules) </a:t>
            </a:r>
            <a:r>
              <a:rPr lang="en-US" sz="1100" b="1">
                <a:solidFill>
                  <a:schemeClr val="tx1"/>
                </a:solidFill>
              </a:rPr>
              <a:t>acting as an AI agent</a:t>
            </a:r>
          </a:p>
        </p:txBody>
      </p:sp>
      <p:cxnSp>
        <p:nvCxnSpPr>
          <p:cNvPr id="69" name="Straight Connector 68">
            <a:extLst>
              <a:ext uri="{FF2B5EF4-FFF2-40B4-BE49-F238E27FC236}">
                <a16:creationId xmlns:a16="http://schemas.microsoft.com/office/drawing/2014/main" id="{7B851B9A-91E3-D0E3-AA48-D9AF3B46C4BF}"/>
              </a:ext>
            </a:extLst>
          </p:cNvPr>
          <p:cNvCxnSpPr>
            <a:cxnSpLocks/>
          </p:cNvCxnSpPr>
          <p:nvPr/>
        </p:nvCxnSpPr>
        <p:spPr>
          <a:xfrm>
            <a:off x="7237771" y="1520461"/>
            <a:ext cx="0" cy="473143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5DCB569-E818-0421-4C73-947B2F335355}"/>
              </a:ext>
            </a:extLst>
          </p:cNvPr>
          <p:cNvPicPr>
            <a:picLocks noChangeAspect="1"/>
          </p:cNvPicPr>
          <p:nvPr/>
        </p:nvPicPr>
        <p:blipFill>
          <a:blip r:embed="rId6"/>
          <a:stretch>
            <a:fillRect/>
          </a:stretch>
        </p:blipFill>
        <p:spPr>
          <a:xfrm>
            <a:off x="3712750" y="2038261"/>
            <a:ext cx="3514916" cy="1990348"/>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0E1F0846-8558-CE6E-7CB0-5B1E33924797}"/>
              </a:ext>
            </a:extLst>
          </p:cNvPr>
          <p:cNvSpPr/>
          <p:nvPr/>
        </p:nvSpPr>
        <p:spPr>
          <a:xfrm>
            <a:off x="3731351" y="4210050"/>
            <a:ext cx="3506420" cy="2272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Wingdings" panose="05000000000000000000" pitchFamily="2" charset="2"/>
              <a:buChar char="§"/>
            </a:pPr>
            <a:r>
              <a:rPr lang="en-US" sz="1100">
                <a:solidFill>
                  <a:schemeClr val="tx1"/>
                </a:solidFill>
              </a:rPr>
              <a:t>AI agents can be combined to </a:t>
            </a:r>
            <a:r>
              <a:rPr lang="en-US" sz="1100" b="1">
                <a:solidFill>
                  <a:schemeClr val="tx1"/>
                </a:solidFill>
              </a:rPr>
              <a:t>complete large-scale, complex tasks</a:t>
            </a:r>
          </a:p>
          <a:p>
            <a:pPr marL="285750" indent="-285750">
              <a:spcBef>
                <a:spcPts val="600"/>
              </a:spcBef>
              <a:spcAft>
                <a:spcPts val="600"/>
              </a:spcAft>
              <a:buFont typeface="Wingdings" panose="05000000000000000000" pitchFamily="2" charset="2"/>
              <a:buChar char="§"/>
            </a:pPr>
            <a:r>
              <a:rPr lang="en-US" sz="1100" b="1">
                <a:solidFill>
                  <a:schemeClr val="tx1"/>
                </a:solidFill>
              </a:rPr>
              <a:t>Agents interact with each other in Natural Language</a:t>
            </a:r>
            <a:r>
              <a:rPr lang="en-US" sz="1100">
                <a:solidFill>
                  <a:schemeClr val="tx1"/>
                </a:solidFill>
              </a:rPr>
              <a:t>: Robust, future-proof, extensible</a:t>
            </a:r>
          </a:p>
        </p:txBody>
      </p:sp>
      <p:sp>
        <p:nvSpPr>
          <p:cNvPr id="11" name="Rectangle 10">
            <a:extLst>
              <a:ext uri="{FF2B5EF4-FFF2-40B4-BE49-F238E27FC236}">
                <a16:creationId xmlns:a16="http://schemas.microsoft.com/office/drawing/2014/main" id="{11849F08-EDA6-1A62-AB72-9A4C4D4A5D9F}"/>
              </a:ext>
            </a:extLst>
          </p:cNvPr>
          <p:cNvSpPr/>
          <p:nvPr/>
        </p:nvSpPr>
        <p:spPr>
          <a:xfrm>
            <a:off x="8733971" y="1520461"/>
            <a:ext cx="252374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Multi-Agent example</a:t>
            </a:r>
          </a:p>
        </p:txBody>
      </p:sp>
      <p:sp>
        <p:nvSpPr>
          <p:cNvPr id="15" name="Rectangle 14">
            <a:extLst>
              <a:ext uri="{FF2B5EF4-FFF2-40B4-BE49-F238E27FC236}">
                <a16:creationId xmlns:a16="http://schemas.microsoft.com/office/drawing/2014/main" id="{16D0A41B-9B75-BD20-B233-6E12F577D6A3}"/>
              </a:ext>
            </a:extLst>
          </p:cNvPr>
          <p:cNvSpPr/>
          <p:nvPr/>
        </p:nvSpPr>
        <p:spPr>
          <a:xfrm>
            <a:off x="8412720" y="1913094"/>
            <a:ext cx="3160155" cy="440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a:solidFill>
                  <a:schemeClr val="accent2">
                    <a:lumMod val="60000"/>
                    <a:lumOff val="40000"/>
                  </a:schemeClr>
                </a:solidFill>
              </a:rPr>
              <a:t>User wants to research the key entities in Top5 publications in his/her area of interest</a:t>
            </a:r>
          </a:p>
        </p:txBody>
      </p:sp>
      <p:grpSp>
        <p:nvGrpSpPr>
          <p:cNvPr id="16" name="Group 15">
            <a:extLst>
              <a:ext uri="{FF2B5EF4-FFF2-40B4-BE49-F238E27FC236}">
                <a16:creationId xmlns:a16="http://schemas.microsoft.com/office/drawing/2014/main" id="{E122E8CD-86E8-280E-5712-1C10495AA73A}"/>
              </a:ext>
            </a:extLst>
          </p:cNvPr>
          <p:cNvGrpSpPr/>
          <p:nvPr/>
        </p:nvGrpSpPr>
        <p:grpSpPr>
          <a:xfrm>
            <a:off x="9272059" y="4320912"/>
            <a:ext cx="282211" cy="332309"/>
            <a:chOff x="4984596" y="2564780"/>
            <a:chExt cx="1728438" cy="1664319"/>
          </a:xfrm>
        </p:grpSpPr>
        <p:sp>
          <p:nvSpPr>
            <p:cNvPr id="27" name="Rectangle 26">
              <a:extLst>
                <a:ext uri="{FF2B5EF4-FFF2-40B4-BE49-F238E27FC236}">
                  <a16:creationId xmlns:a16="http://schemas.microsoft.com/office/drawing/2014/main" id="{6504E238-DDD4-31D5-2966-ED6BFD9D93F5}"/>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28" name="Rectangle 27">
              <a:extLst>
                <a:ext uri="{FF2B5EF4-FFF2-40B4-BE49-F238E27FC236}">
                  <a16:creationId xmlns:a16="http://schemas.microsoft.com/office/drawing/2014/main" id="{FAD8FBC2-6A6E-9BAC-409A-453AF8FDE3E0}"/>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pic>
        <p:nvPicPr>
          <p:cNvPr id="30" name="Graphic 29" descr="User outline">
            <a:extLst>
              <a:ext uri="{FF2B5EF4-FFF2-40B4-BE49-F238E27FC236}">
                <a16:creationId xmlns:a16="http://schemas.microsoft.com/office/drawing/2014/main" id="{2E661FFE-F9FC-DCD3-7162-4586E19973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980" y="2504717"/>
            <a:ext cx="914400" cy="914400"/>
          </a:xfrm>
          <a:prstGeom prst="rect">
            <a:avLst/>
          </a:prstGeom>
        </p:spPr>
      </p:pic>
      <p:cxnSp>
        <p:nvCxnSpPr>
          <p:cNvPr id="35" name="Straight Connector 34">
            <a:extLst>
              <a:ext uri="{FF2B5EF4-FFF2-40B4-BE49-F238E27FC236}">
                <a16:creationId xmlns:a16="http://schemas.microsoft.com/office/drawing/2014/main" id="{F76C64BD-7A70-41DA-A25A-4C855B21C270}"/>
              </a:ext>
            </a:extLst>
          </p:cNvPr>
          <p:cNvCxnSpPr>
            <a:cxnSpLocks/>
          </p:cNvCxnSpPr>
          <p:nvPr/>
        </p:nvCxnSpPr>
        <p:spPr>
          <a:xfrm>
            <a:off x="9412956" y="3064179"/>
            <a:ext cx="7361" cy="1001667"/>
          </a:xfrm>
          <a:prstGeom prst="line">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B7B17E53-B30F-936E-9931-9CCCA3257C7B}"/>
              </a:ext>
            </a:extLst>
          </p:cNvPr>
          <p:cNvSpPr/>
          <p:nvPr/>
        </p:nvSpPr>
        <p:spPr>
          <a:xfrm>
            <a:off x="9902371" y="2315880"/>
            <a:ext cx="1832429" cy="834747"/>
          </a:xfrm>
          <a:prstGeom prst="wedgeRectCallout">
            <a:avLst>
              <a:gd name="adj1" fmla="val -63996"/>
              <a:gd name="adj2" fmla="val -1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 researcher gives instruction to an Admin AI-agent to find and generate doc for key entities in Top5 publications in his/her area of interest</a:t>
            </a:r>
          </a:p>
        </p:txBody>
      </p:sp>
      <p:sp>
        <p:nvSpPr>
          <p:cNvPr id="43" name="Rectangle 42">
            <a:extLst>
              <a:ext uri="{FF2B5EF4-FFF2-40B4-BE49-F238E27FC236}">
                <a16:creationId xmlns:a16="http://schemas.microsoft.com/office/drawing/2014/main" id="{D9716449-D2A5-09CE-9256-F40D02FEAFDB}"/>
              </a:ext>
            </a:extLst>
          </p:cNvPr>
          <p:cNvSpPr/>
          <p:nvPr/>
        </p:nvSpPr>
        <p:spPr>
          <a:xfrm>
            <a:off x="8916146" y="4065846"/>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Admin Agent</a:t>
            </a:r>
          </a:p>
        </p:txBody>
      </p:sp>
      <p:grpSp>
        <p:nvGrpSpPr>
          <p:cNvPr id="56" name="Group 55">
            <a:extLst>
              <a:ext uri="{FF2B5EF4-FFF2-40B4-BE49-F238E27FC236}">
                <a16:creationId xmlns:a16="http://schemas.microsoft.com/office/drawing/2014/main" id="{8AE57E4B-03DF-6207-619F-49817D7D53FD}"/>
              </a:ext>
            </a:extLst>
          </p:cNvPr>
          <p:cNvGrpSpPr/>
          <p:nvPr/>
        </p:nvGrpSpPr>
        <p:grpSpPr>
          <a:xfrm>
            <a:off x="8580552" y="5198644"/>
            <a:ext cx="282211" cy="332309"/>
            <a:chOff x="4984596" y="2564780"/>
            <a:chExt cx="1728438" cy="1664319"/>
          </a:xfrm>
        </p:grpSpPr>
        <p:sp>
          <p:nvSpPr>
            <p:cNvPr id="58" name="Rectangle 57">
              <a:extLst>
                <a:ext uri="{FF2B5EF4-FFF2-40B4-BE49-F238E27FC236}">
                  <a16:creationId xmlns:a16="http://schemas.microsoft.com/office/drawing/2014/main" id="{1B5AB5FE-5332-3941-A55A-4ADB176BBC33}"/>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59" name="Rectangle 58">
              <a:extLst>
                <a:ext uri="{FF2B5EF4-FFF2-40B4-BE49-F238E27FC236}">
                  <a16:creationId xmlns:a16="http://schemas.microsoft.com/office/drawing/2014/main" id="{D08795FB-6060-EEDD-C86F-D903B77D3280}"/>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62" name="Rectangle 61">
            <a:extLst>
              <a:ext uri="{FF2B5EF4-FFF2-40B4-BE49-F238E27FC236}">
                <a16:creationId xmlns:a16="http://schemas.microsoft.com/office/drawing/2014/main" id="{60E8B9E1-65EC-B984-8848-D5E5D18A88CF}"/>
              </a:ext>
            </a:extLst>
          </p:cNvPr>
          <p:cNvSpPr/>
          <p:nvPr/>
        </p:nvSpPr>
        <p:spPr>
          <a:xfrm>
            <a:off x="8201354" y="4858884"/>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Critic Agent</a:t>
            </a:r>
          </a:p>
        </p:txBody>
      </p:sp>
      <p:grpSp>
        <p:nvGrpSpPr>
          <p:cNvPr id="63" name="Group 62">
            <a:extLst>
              <a:ext uri="{FF2B5EF4-FFF2-40B4-BE49-F238E27FC236}">
                <a16:creationId xmlns:a16="http://schemas.microsoft.com/office/drawing/2014/main" id="{866B559B-46FD-6AA4-F396-EDE1157F8D27}"/>
              </a:ext>
            </a:extLst>
          </p:cNvPr>
          <p:cNvGrpSpPr/>
          <p:nvPr/>
        </p:nvGrpSpPr>
        <p:grpSpPr>
          <a:xfrm>
            <a:off x="9409528" y="5198644"/>
            <a:ext cx="282211" cy="332309"/>
            <a:chOff x="4984596" y="2564780"/>
            <a:chExt cx="1728438" cy="1664319"/>
          </a:xfrm>
        </p:grpSpPr>
        <p:sp>
          <p:nvSpPr>
            <p:cNvPr id="64" name="Rectangle 63">
              <a:extLst>
                <a:ext uri="{FF2B5EF4-FFF2-40B4-BE49-F238E27FC236}">
                  <a16:creationId xmlns:a16="http://schemas.microsoft.com/office/drawing/2014/main" id="{212881FD-5BAE-7593-F914-12C31EA63796}"/>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65" name="Rectangle 64">
              <a:extLst>
                <a:ext uri="{FF2B5EF4-FFF2-40B4-BE49-F238E27FC236}">
                  <a16:creationId xmlns:a16="http://schemas.microsoft.com/office/drawing/2014/main" id="{433BF439-6E1A-772E-79A8-CD84DAC5FBF3}"/>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66" name="Rectangle 65">
            <a:extLst>
              <a:ext uri="{FF2B5EF4-FFF2-40B4-BE49-F238E27FC236}">
                <a16:creationId xmlns:a16="http://schemas.microsoft.com/office/drawing/2014/main" id="{51C45F9C-683C-9EB7-E88A-2E00EA7DEDB1}"/>
              </a:ext>
            </a:extLst>
          </p:cNvPr>
          <p:cNvSpPr/>
          <p:nvPr/>
        </p:nvSpPr>
        <p:spPr>
          <a:xfrm>
            <a:off x="9053534" y="4855549"/>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Scientist Agent</a:t>
            </a:r>
          </a:p>
        </p:txBody>
      </p:sp>
      <p:grpSp>
        <p:nvGrpSpPr>
          <p:cNvPr id="78" name="Group 77">
            <a:extLst>
              <a:ext uri="{FF2B5EF4-FFF2-40B4-BE49-F238E27FC236}">
                <a16:creationId xmlns:a16="http://schemas.microsoft.com/office/drawing/2014/main" id="{992D7043-8C97-5D92-8540-10C80D54D79C}"/>
              </a:ext>
            </a:extLst>
          </p:cNvPr>
          <p:cNvGrpSpPr/>
          <p:nvPr/>
        </p:nvGrpSpPr>
        <p:grpSpPr>
          <a:xfrm>
            <a:off x="10233918" y="5198644"/>
            <a:ext cx="282211" cy="332309"/>
            <a:chOff x="4984596" y="2564780"/>
            <a:chExt cx="1728438" cy="1664319"/>
          </a:xfrm>
        </p:grpSpPr>
        <p:sp>
          <p:nvSpPr>
            <p:cNvPr id="79" name="Rectangle 78">
              <a:extLst>
                <a:ext uri="{FF2B5EF4-FFF2-40B4-BE49-F238E27FC236}">
                  <a16:creationId xmlns:a16="http://schemas.microsoft.com/office/drawing/2014/main" id="{B9D97C03-0D04-74CE-6D03-EB3FE298056F}"/>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80" name="Rectangle 79">
              <a:extLst>
                <a:ext uri="{FF2B5EF4-FFF2-40B4-BE49-F238E27FC236}">
                  <a16:creationId xmlns:a16="http://schemas.microsoft.com/office/drawing/2014/main" id="{E7FAEB8D-EB6F-B8D4-5569-3F141872B44A}"/>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86" name="Rectangle 85">
            <a:extLst>
              <a:ext uri="{FF2B5EF4-FFF2-40B4-BE49-F238E27FC236}">
                <a16:creationId xmlns:a16="http://schemas.microsoft.com/office/drawing/2014/main" id="{40BB3214-E0B9-4F80-52F2-1760071C24E0}"/>
              </a:ext>
            </a:extLst>
          </p:cNvPr>
          <p:cNvSpPr/>
          <p:nvPr/>
        </p:nvSpPr>
        <p:spPr>
          <a:xfrm>
            <a:off x="9871567" y="4852797"/>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Executer Agent</a:t>
            </a:r>
          </a:p>
        </p:txBody>
      </p:sp>
      <p:grpSp>
        <p:nvGrpSpPr>
          <p:cNvPr id="90" name="Group 89">
            <a:extLst>
              <a:ext uri="{FF2B5EF4-FFF2-40B4-BE49-F238E27FC236}">
                <a16:creationId xmlns:a16="http://schemas.microsoft.com/office/drawing/2014/main" id="{24C5CB25-CF80-D190-02AF-0EB3552F95AD}"/>
              </a:ext>
            </a:extLst>
          </p:cNvPr>
          <p:cNvGrpSpPr/>
          <p:nvPr/>
        </p:nvGrpSpPr>
        <p:grpSpPr>
          <a:xfrm>
            <a:off x="11045953" y="5198644"/>
            <a:ext cx="282211" cy="332309"/>
            <a:chOff x="4984596" y="2564780"/>
            <a:chExt cx="1728438" cy="1664319"/>
          </a:xfrm>
        </p:grpSpPr>
        <p:sp>
          <p:nvSpPr>
            <p:cNvPr id="92" name="Rectangle 91">
              <a:extLst>
                <a:ext uri="{FF2B5EF4-FFF2-40B4-BE49-F238E27FC236}">
                  <a16:creationId xmlns:a16="http://schemas.microsoft.com/office/drawing/2014/main" id="{0A29A9B9-C577-F4F7-FBD5-6498F5565CB1}"/>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94" name="Rectangle 93">
              <a:extLst>
                <a:ext uri="{FF2B5EF4-FFF2-40B4-BE49-F238E27FC236}">
                  <a16:creationId xmlns:a16="http://schemas.microsoft.com/office/drawing/2014/main" id="{CE4B109B-D804-0203-46E8-83F88218B362}"/>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97" name="Rectangle 96">
            <a:extLst>
              <a:ext uri="{FF2B5EF4-FFF2-40B4-BE49-F238E27FC236}">
                <a16:creationId xmlns:a16="http://schemas.microsoft.com/office/drawing/2014/main" id="{05FAB2CC-EEE2-A898-8ED0-C2DE831B76BA}"/>
              </a:ext>
            </a:extLst>
          </p:cNvPr>
          <p:cNvSpPr/>
          <p:nvPr/>
        </p:nvSpPr>
        <p:spPr>
          <a:xfrm>
            <a:off x="10689600" y="4855549"/>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Engineer Agent</a:t>
            </a:r>
          </a:p>
        </p:txBody>
      </p:sp>
      <p:cxnSp>
        <p:nvCxnSpPr>
          <p:cNvPr id="98" name="Straight Arrow Connector 97">
            <a:extLst>
              <a:ext uri="{FF2B5EF4-FFF2-40B4-BE49-F238E27FC236}">
                <a16:creationId xmlns:a16="http://schemas.microsoft.com/office/drawing/2014/main" id="{091BB7F8-EBE7-97E1-DE0A-DF46E13265A2}"/>
              </a:ext>
            </a:extLst>
          </p:cNvPr>
          <p:cNvCxnSpPr>
            <a:cxnSpLocks/>
          </p:cNvCxnSpPr>
          <p:nvPr/>
        </p:nvCxnSpPr>
        <p:spPr>
          <a:xfrm flipV="1">
            <a:off x="8707045" y="4487067"/>
            <a:ext cx="565014" cy="3684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6B90F3B-3B1F-F520-50F4-FCCDE8A3E88E}"/>
              </a:ext>
            </a:extLst>
          </p:cNvPr>
          <p:cNvCxnSpPr>
            <a:cxnSpLocks/>
            <a:stCxn id="66" idx="0"/>
          </p:cNvCxnSpPr>
          <p:nvPr/>
        </p:nvCxnSpPr>
        <p:spPr>
          <a:xfrm flipH="1" flipV="1">
            <a:off x="9415136" y="4653221"/>
            <a:ext cx="137388" cy="202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53F74AF-469F-C6ED-4073-ECA23A9598C9}"/>
              </a:ext>
            </a:extLst>
          </p:cNvPr>
          <p:cNvCxnSpPr>
            <a:cxnSpLocks/>
            <a:stCxn id="86" idx="0"/>
          </p:cNvCxnSpPr>
          <p:nvPr/>
        </p:nvCxnSpPr>
        <p:spPr>
          <a:xfrm flipH="1" flipV="1">
            <a:off x="9554270" y="4487067"/>
            <a:ext cx="816287" cy="365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9885EA1-B291-EBE8-5EDC-65350A8FDDD4}"/>
              </a:ext>
            </a:extLst>
          </p:cNvPr>
          <p:cNvCxnSpPr>
            <a:cxnSpLocks/>
            <a:stCxn id="97" idx="0"/>
          </p:cNvCxnSpPr>
          <p:nvPr/>
        </p:nvCxnSpPr>
        <p:spPr>
          <a:xfrm flipH="1" flipV="1">
            <a:off x="9554270" y="4487067"/>
            <a:ext cx="1634320" cy="3684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960B6E3-9E80-F5B0-CED9-41668EEA842C}"/>
              </a:ext>
            </a:extLst>
          </p:cNvPr>
          <p:cNvCxnSpPr>
            <a:cxnSpLocks/>
          </p:cNvCxnSpPr>
          <p:nvPr/>
        </p:nvCxnSpPr>
        <p:spPr>
          <a:xfrm flipH="1">
            <a:off x="9689986" y="5364799"/>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C53CD9E-DA34-B894-9EE6-CB5B2A586C3D}"/>
              </a:ext>
            </a:extLst>
          </p:cNvPr>
          <p:cNvCxnSpPr>
            <a:cxnSpLocks/>
          </p:cNvCxnSpPr>
          <p:nvPr/>
        </p:nvCxnSpPr>
        <p:spPr>
          <a:xfrm flipH="1">
            <a:off x="8862804" y="5364799"/>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F33D17F-2F8F-2209-CE3E-A4BCD836D488}"/>
              </a:ext>
            </a:extLst>
          </p:cNvPr>
          <p:cNvCxnSpPr>
            <a:cxnSpLocks/>
          </p:cNvCxnSpPr>
          <p:nvPr/>
        </p:nvCxnSpPr>
        <p:spPr>
          <a:xfrm flipH="1">
            <a:off x="10517167" y="5378063"/>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Snip Single Corner Rectangle 14">
            <a:extLst>
              <a:ext uri="{FF2B5EF4-FFF2-40B4-BE49-F238E27FC236}">
                <a16:creationId xmlns:a16="http://schemas.microsoft.com/office/drawing/2014/main" id="{0DB39C6F-64D9-2346-B638-0EACA1552C3B}"/>
              </a:ext>
            </a:extLst>
          </p:cNvPr>
          <p:cNvSpPr/>
          <p:nvPr/>
        </p:nvSpPr>
        <p:spPr>
          <a:xfrm>
            <a:off x="8452472" y="5808485"/>
            <a:ext cx="538370" cy="36913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Gellix SemiBold" pitchFamily="2" charset="77"/>
              <a:cs typeface="Gellix SemiBold" pitchFamily="2" charset="77"/>
            </a:endParaRPr>
          </a:p>
        </p:txBody>
      </p:sp>
      <p:sp>
        <p:nvSpPr>
          <p:cNvPr id="116" name="Can 57">
            <a:extLst>
              <a:ext uri="{FF2B5EF4-FFF2-40B4-BE49-F238E27FC236}">
                <a16:creationId xmlns:a16="http://schemas.microsoft.com/office/drawing/2014/main" id="{AC5499FC-40F2-D13D-C330-081172FC6029}"/>
              </a:ext>
            </a:extLst>
          </p:cNvPr>
          <p:cNvSpPr/>
          <p:nvPr/>
        </p:nvSpPr>
        <p:spPr>
          <a:xfrm>
            <a:off x="9412956" y="5858596"/>
            <a:ext cx="275355" cy="31172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117" name="Can 57">
            <a:extLst>
              <a:ext uri="{FF2B5EF4-FFF2-40B4-BE49-F238E27FC236}">
                <a16:creationId xmlns:a16="http://schemas.microsoft.com/office/drawing/2014/main" id="{F9BC48F9-9248-D761-C5B9-532C7CF58ADD}"/>
              </a:ext>
            </a:extLst>
          </p:cNvPr>
          <p:cNvSpPr/>
          <p:nvPr/>
        </p:nvSpPr>
        <p:spPr>
          <a:xfrm>
            <a:off x="10237346" y="5858596"/>
            <a:ext cx="275355" cy="31172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118" name="Snip Single Corner Rectangle 14">
            <a:extLst>
              <a:ext uri="{FF2B5EF4-FFF2-40B4-BE49-F238E27FC236}">
                <a16:creationId xmlns:a16="http://schemas.microsoft.com/office/drawing/2014/main" id="{F3986DE4-55C7-6943-0D0B-4BA4BEBAC538}"/>
              </a:ext>
            </a:extLst>
          </p:cNvPr>
          <p:cNvSpPr/>
          <p:nvPr/>
        </p:nvSpPr>
        <p:spPr>
          <a:xfrm>
            <a:off x="10917873" y="5808485"/>
            <a:ext cx="538370" cy="36913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Gellix SemiBold" pitchFamily="2" charset="77"/>
              <a:cs typeface="Gellix SemiBold" pitchFamily="2" charset="77"/>
            </a:endParaRPr>
          </a:p>
        </p:txBody>
      </p:sp>
      <p:cxnSp>
        <p:nvCxnSpPr>
          <p:cNvPr id="119" name="Straight Arrow Connector 118">
            <a:extLst>
              <a:ext uri="{FF2B5EF4-FFF2-40B4-BE49-F238E27FC236}">
                <a16:creationId xmlns:a16="http://schemas.microsoft.com/office/drawing/2014/main" id="{4ED94A04-6DB9-BD13-E736-7A1651608BB6}"/>
              </a:ext>
            </a:extLst>
          </p:cNvPr>
          <p:cNvCxnSpPr>
            <a:cxnSpLocks/>
            <a:stCxn id="115" idx="3"/>
          </p:cNvCxnSpPr>
          <p:nvPr/>
        </p:nvCxnSpPr>
        <p:spPr>
          <a:xfrm flipV="1">
            <a:off x="8721657" y="5530953"/>
            <a:ext cx="1972" cy="277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66A9591-987B-785B-A11A-F3A50A2C6E6C}"/>
              </a:ext>
            </a:extLst>
          </p:cNvPr>
          <p:cNvCxnSpPr>
            <a:cxnSpLocks/>
            <a:stCxn id="116" idx="1"/>
          </p:cNvCxnSpPr>
          <p:nvPr/>
        </p:nvCxnSpPr>
        <p:spPr>
          <a:xfrm flipH="1" flipV="1">
            <a:off x="9542911" y="5530953"/>
            <a:ext cx="7723" cy="3276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Speech Bubble: Rectangle 122">
            <a:extLst>
              <a:ext uri="{FF2B5EF4-FFF2-40B4-BE49-F238E27FC236}">
                <a16:creationId xmlns:a16="http://schemas.microsoft.com/office/drawing/2014/main" id="{2B5BBE2A-E474-3EA3-1F2F-F11C6FB8FE99}"/>
              </a:ext>
            </a:extLst>
          </p:cNvPr>
          <p:cNvSpPr/>
          <p:nvPr/>
        </p:nvSpPr>
        <p:spPr>
          <a:xfrm>
            <a:off x="9902370" y="3268404"/>
            <a:ext cx="1832430" cy="910886"/>
          </a:xfrm>
          <a:prstGeom prst="wedgeRectCallout">
            <a:avLst>
              <a:gd name="adj1" fmla="val -63339"/>
              <a:gd name="adj2" fmla="val 3973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Admin Agent then interacts with other agents, specialized in creating and executing scripts to gather data from Top publications</a:t>
            </a:r>
          </a:p>
        </p:txBody>
      </p:sp>
      <p:cxnSp>
        <p:nvCxnSpPr>
          <p:cNvPr id="131" name="Straight Arrow Connector 130">
            <a:extLst>
              <a:ext uri="{FF2B5EF4-FFF2-40B4-BE49-F238E27FC236}">
                <a16:creationId xmlns:a16="http://schemas.microsoft.com/office/drawing/2014/main" id="{2D6882C1-A0E1-F38D-5E3E-6114AF1D1B28}"/>
              </a:ext>
            </a:extLst>
          </p:cNvPr>
          <p:cNvCxnSpPr>
            <a:cxnSpLocks/>
            <a:stCxn id="117" idx="1"/>
          </p:cNvCxnSpPr>
          <p:nvPr/>
        </p:nvCxnSpPr>
        <p:spPr>
          <a:xfrm flipV="1">
            <a:off x="10375024" y="5530953"/>
            <a:ext cx="1971" cy="3276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026C68E-15A3-B2C0-3F7E-1A72F057D346}"/>
              </a:ext>
            </a:extLst>
          </p:cNvPr>
          <p:cNvCxnSpPr>
            <a:cxnSpLocks/>
            <a:stCxn id="118" idx="3"/>
          </p:cNvCxnSpPr>
          <p:nvPr/>
        </p:nvCxnSpPr>
        <p:spPr>
          <a:xfrm flipV="1">
            <a:off x="11187058" y="5530953"/>
            <a:ext cx="1972" cy="277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User outline">
            <a:extLst>
              <a:ext uri="{FF2B5EF4-FFF2-40B4-BE49-F238E27FC236}">
                <a16:creationId xmlns:a16="http://schemas.microsoft.com/office/drawing/2014/main" id="{79ADCC79-BD21-CA53-6AD8-F6539B4F60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3639" y="2364019"/>
            <a:ext cx="707974" cy="707974"/>
          </a:xfrm>
          <a:prstGeom prst="rect">
            <a:avLst/>
          </a:prstGeom>
        </p:spPr>
      </p:pic>
      <p:cxnSp>
        <p:nvCxnSpPr>
          <p:cNvPr id="141" name="Straight Connector 140">
            <a:extLst>
              <a:ext uri="{FF2B5EF4-FFF2-40B4-BE49-F238E27FC236}">
                <a16:creationId xmlns:a16="http://schemas.microsoft.com/office/drawing/2014/main" id="{01864F8C-4712-C6F6-A67E-D92CBFD72607}"/>
              </a:ext>
            </a:extLst>
          </p:cNvPr>
          <p:cNvCxnSpPr>
            <a:cxnSpLocks/>
          </p:cNvCxnSpPr>
          <p:nvPr/>
        </p:nvCxnSpPr>
        <p:spPr>
          <a:xfrm>
            <a:off x="511980" y="1839066"/>
            <a:ext cx="11227582" cy="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EDA86DF4-D5C4-09C6-B932-0CAD783A8D29}"/>
              </a:ext>
            </a:extLst>
          </p:cNvPr>
          <p:cNvSpPr/>
          <p:nvPr/>
        </p:nvSpPr>
        <p:spPr>
          <a:xfrm>
            <a:off x="480207" y="4899263"/>
            <a:ext cx="3212096" cy="77045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AI agents plan and perform tasks and communicate in natural language</a:t>
            </a:r>
          </a:p>
        </p:txBody>
      </p:sp>
      <p:sp>
        <p:nvSpPr>
          <p:cNvPr id="3" name="Snip Single Corner Rectangle 2">
            <a:extLst>
              <a:ext uri="{FF2B5EF4-FFF2-40B4-BE49-F238E27FC236}">
                <a16:creationId xmlns:a16="http://schemas.microsoft.com/office/drawing/2014/main" id="{5D8D931B-5272-6BBA-A884-09F6A9FB6F05}"/>
              </a:ext>
            </a:extLst>
          </p:cNvPr>
          <p:cNvSpPr/>
          <p:nvPr/>
        </p:nvSpPr>
        <p:spPr>
          <a:xfrm>
            <a:off x="3142647" y="3725578"/>
            <a:ext cx="570103" cy="241938"/>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ellix SemiBold" pitchFamily="2" charset="77"/>
                <a:cs typeface="Gellix SemiBold" pitchFamily="2" charset="77"/>
              </a:rPr>
              <a:t>API</a:t>
            </a:r>
          </a:p>
        </p:txBody>
      </p:sp>
      <p:cxnSp>
        <p:nvCxnSpPr>
          <p:cNvPr id="4" name="Elbow Connector 3">
            <a:extLst>
              <a:ext uri="{FF2B5EF4-FFF2-40B4-BE49-F238E27FC236}">
                <a16:creationId xmlns:a16="http://schemas.microsoft.com/office/drawing/2014/main" id="{4A5476E9-0767-D342-9487-08348BF6DBF2}"/>
              </a:ext>
            </a:extLst>
          </p:cNvPr>
          <p:cNvCxnSpPr>
            <a:cxnSpLocks/>
            <a:endCxn id="3" idx="3"/>
          </p:cNvCxnSpPr>
          <p:nvPr/>
        </p:nvCxnSpPr>
        <p:spPr>
          <a:xfrm rot="5400000">
            <a:off x="3219958" y="3476148"/>
            <a:ext cx="457172" cy="41689"/>
          </a:xfrm>
          <a:prstGeom prst="bentConnector3">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D034892-96EF-A86F-3545-451B6324E81D}"/>
              </a:ext>
            </a:extLst>
          </p:cNvPr>
          <p:cNvGrpSpPr/>
          <p:nvPr/>
        </p:nvGrpSpPr>
        <p:grpSpPr>
          <a:xfrm>
            <a:off x="7706718" y="5198644"/>
            <a:ext cx="282211" cy="332309"/>
            <a:chOff x="4984596" y="2564780"/>
            <a:chExt cx="1728438" cy="1664319"/>
          </a:xfrm>
        </p:grpSpPr>
        <p:sp>
          <p:nvSpPr>
            <p:cNvPr id="23" name="Rectangle 22">
              <a:extLst>
                <a:ext uri="{FF2B5EF4-FFF2-40B4-BE49-F238E27FC236}">
                  <a16:creationId xmlns:a16="http://schemas.microsoft.com/office/drawing/2014/main" id="{CAD9EB7E-0D96-6FE6-9E6C-6476EC62B63F}"/>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24" name="Rectangle 23">
              <a:extLst>
                <a:ext uri="{FF2B5EF4-FFF2-40B4-BE49-F238E27FC236}">
                  <a16:creationId xmlns:a16="http://schemas.microsoft.com/office/drawing/2014/main" id="{39EEF8AC-8928-2AD7-D0F0-8AFC1866026E}"/>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25" name="Snip Single Corner Rectangle 14">
            <a:extLst>
              <a:ext uri="{FF2B5EF4-FFF2-40B4-BE49-F238E27FC236}">
                <a16:creationId xmlns:a16="http://schemas.microsoft.com/office/drawing/2014/main" id="{12C316E8-988C-F334-D73C-8D037F1539A7}"/>
              </a:ext>
            </a:extLst>
          </p:cNvPr>
          <p:cNvSpPr/>
          <p:nvPr/>
        </p:nvSpPr>
        <p:spPr>
          <a:xfrm>
            <a:off x="7578638" y="5808485"/>
            <a:ext cx="538370" cy="36913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Gellix SemiBold" pitchFamily="2" charset="77"/>
              <a:cs typeface="Gellix SemiBold" pitchFamily="2" charset="77"/>
            </a:endParaRPr>
          </a:p>
        </p:txBody>
      </p:sp>
      <p:cxnSp>
        <p:nvCxnSpPr>
          <p:cNvPr id="26" name="Straight Arrow Connector 25">
            <a:extLst>
              <a:ext uri="{FF2B5EF4-FFF2-40B4-BE49-F238E27FC236}">
                <a16:creationId xmlns:a16="http://schemas.microsoft.com/office/drawing/2014/main" id="{D4F20CCD-AF6E-7C6E-A36A-D0C9BA8955EE}"/>
              </a:ext>
            </a:extLst>
          </p:cNvPr>
          <p:cNvCxnSpPr>
            <a:cxnSpLocks/>
            <a:stCxn id="25" idx="3"/>
          </p:cNvCxnSpPr>
          <p:nvPr/>
        </p:nvCxnSpPr>
        <p:spPr>
          <a:xfrm flipV="1">
            <a:off x="7847823" y="5530953"/>
            <a:ext cx="1972" cy="277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92C7786-6B5B-B7B2-7E5F-D91DCA486F8E}"/>
              </a:ext>
            </a:extLst>
          </p:cNvPr>
          <p:cNvCxnSpPr>
            <a:cxnSpLocks/>
            <a:endCxn id="27" idx="1"/>
          </p:cNvCxnSpPr>
          <p:nvPr/>
        </p:nvCxnSpPr>
        <p:spPr>
          <a:xfrm flipV="1">
            <a:off x="8092864" y="4487067"/>
            <a:ext cx="1179195" cy="3221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1ECCCEF-66DF-9C61-1F42-58A56E63B057}"/>
              </a:ext>
            </a:extLst>
          </p:cNvPr>
          <p:cNvSpPr/>
          <p:nvPr/>
        </p:nvSpPr>
        <p:spPr>
          <a:xfrm>
            <a:off x="7471409" y="4852797"/>
            <a:ext cx="880700" cy="311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Planner Agent</a:t>
            </a:r>
          </a:p>
        </p:txBody>
      </p:sp>
      <p:cxnSp>
        <p:nvCxnSpPr>
          <p:cNvPr id="37" name="Straight Arrow Connector 36">
            <a:extLst>
              <a:ext uri="{FF2B5EF4-FFF2-40B4-BE49-F238E27FC236}">
                <a16:creationId xmlns:a16="http://schemas.microsoft.com/office/drawing/2014/main" id="{EFCB023F-5F4E-39D0-051D-E56F5323C1A5}"/>
              </a:ext>
            </a:extLst>
          </p:cNvPr>
          <p:cNvCxnSpPr>
            <a:cxnSpLocks/>
          </p:cNvCxnSpPr>
          <p:nvPr/>
        </p:nvCxnSpPr>
        <p:spPr>
          <a:xfrm flipH="1">
            <a:off x="7988929" y="5364798"/>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97D897F-3E44-FBE8-F8C8-CED472712BBD}"/>
              </a:ext>
            </a:extLst>
          </p:cNvPr>
          <p:cNvSpPr txBox="1"/>
          <p:nvPr/>
        </p:nvSpPr>
        <p:spPr>
          <a:xfrm>
            <a:off x="9234224" y="6300216"/>
            <a:ext cx="1195899" cy="486881"/>
          </a:xfrm>
          <a:prstGeom prst="rect">
            <a:avLst/>
          </a:prstGeom>
          <a:solidFill>
            <a:schemeClr val="bg1"/>
          </a:solidFill>
        </p:spPr>
        <p:txBody>
          <a:bodyPr wrap="none" lIns="0" tIns="0" rIns="0" bIns="0" rtlCol="0">
            <a:noAutofit/>
          </a:bodyPr>
          <a:lstStyle/>
          <a:p>
            <a:pPr algn="l"/>
            <a:endParaRPr lang="en-US" sz="1600">
              <a:solidFill>
                <a:schemeClr val="tx2"/>
              </a:solidFill>
            </a:endParaRPr>
          </a:p>
        </p:txBody>
      </p:sp>
    </p:spTree>
    <p:extLst>
      <p:ext uri="{BB962C8B-B14F-4D97-AF65-F5344CB8AC3E}">
        <p14:creationId xmlns:p14="http://schemas.microsoft.com/office/powerpoint/2010/main" val="289865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a:xfrm>
            <a:off x="457198" y="557784"/>
            <a:ext cx="11734802" cy="399564"/>
          </a:xfrm>
        </p:spPr>
        <p:txBody>
          <a:bodyPr vert="horz"/>
          <a:lstStyle/>
          <a:p>
            <a:r>
              <a:rPr lang="en-US">
                <a:latin typeface="+mn-lt"/>
              </a:rPr>
              <a:t>However Multi-Agentic Systems come with their own set of challenges</a:t>
            </a:r>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9C0868FE-AED7-5477-079E-66E711623714}"/>
              </a:ext>
            </a:extLst>
          </p:cNvPr>
          <p:cNvGrpSpPr/>
          <p:nvPr/>
        </p:nvGrpSpPr>
        <p:grpSpPr>
          <a:xfrm>
            <a:off x="1170921" y="1174018"/>
            <a:ext cx="7628199" cy="649355"/>
            <a:chOff x="7220946" y="2588087"/>
            <a:chExt cx="4372424" cy="782499"/>
          </a:xfrm>
        </p:grpSpPr>
        <p:sp>
          <p:nvSpPr>
            <p:cNvPr id="7" name="Rectangle 6">
              <a:extLst>
                <a:ext uri="{FF2B5EF4-FFF2-40B4-BE49-F238E27FC236}">
                  <a16:creationId xmlns:a16="http://schemas.microsoft.com/office/drawing/2014/main" id="{5195D192-444D-AEAA-F4B4-15F57692AE00}"/>
                </a:ext>
              </a:extLst>
            </p:cNvPr>
            <p:cNvSpPr/>
            <p:nvPr/>
          </p:nvSpPr>
          <p:spPr>
            <a:xfrm>
              <a:off x="7270904" y="2737387"/>
              <a:ext cx="4322466" cy="633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LLM Jailbreaks – Privacy &amp; 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Challenges in enforcing </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granular access control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unlike traditional systems and restricting access to 	sensitive information</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18" name="Straight Connector 17">
              <a:extLst>
                <a:ext uri="{FF2B5EF4-FFF2-40B4-BE49-F238E27FC236}">
                  <a16:creationId xmlns:a16="http://schemas.microsoft.com/office/drawing/2014/main" id="{82762E58-CCD1-06E1-69AD-3F18B7D74A05}"/>
                </a:ext>
              </a:extLst>
            </p:cNvPr>
            <p:cNvCxnSpPr>
              <a:cxnSpLocks/>
            </p:cNvCxnSpPr>
            <p:nvPr/>
          </p:nvCxnSpPr>
          <p:spPr>
            <a:xfrm>
              <a:off x="7220946" y="2588087"/>
              <a:ext cx="0" cy="6030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0" name="Decagon 19">
            <a:extLst>
              <a:ext uri="{FF2B5EF4-FFF2-40B4-BE49-F238E27FC236}">
                <a16:creationId xmlns:a16="http://schemas.microsoft.com/office/drawing/2014/main" id="{D645791E-6D75-EA25-762B-EB0CA9924368}"/>
              </a:ext>
            </a:extLst>
          </p:cNvPr>
          <p:cNvSpPr/>
          <p:nvPr/>
        </p:nvSpPr>
        <p:spPr>
          <a:xfrm>
            <a:off x="570519" y="1133482"/>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1</a:t>
            </a:r>
          </a:p>
        </p:txBody>
      </p:sp>
      <p:sp>
        <p:nvSpPr>
          <p:cNvPr id="22" name="Decagon 21">
            <a:extLst>
              <a:ext uri="{FF2B5EF4-FFF2-40B4-BE49-F238E27FC236}">
                <a16:creationId xmlns:a16="http://schemas.microsoft.com/office/drawing/2014/main" id="{038D7340-9830-963E-DD17-509BA69AF9AE}"/>
              </a:ext>
            </a:extLst>
          </p:cNvPr>
          <p:cNvSpPr/>
          <p:nvPr/>
        </p:nvSpPr>
        <p:spPr>
          <a:xfrm>
            <a:off x="570516" y="1958487"/>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nvGrpSpPr>
          <p:cNvPr id="23" name="Group 22">
            <a:extLst>
              <a:ext uri="{FF2B5EF4-FFF2-40B4-BE49-F238E27FC236}">
                <a16:creationId xmlns:a16="http://schemas.microsoft.com/office/drawing/2014/main" id="{205EB47F-369F-4105-31CC-309403CAF83A}"/>
              </a:ext>
            </a:extLst>
          </p:cNvPr>
          <p:cNvGrpSpPr/>
          <p:nvPr/>
        </p:nvGrpSpPr>
        <p:grpSpPr>
          <a:xfrm>
            <a:off x="1170918" y="1957819"/>
            <a:ext cx="7625980" cy="715459"/>
            <a:chOff x="7220527" y="2237814"/>
            <a:chExt cx="4371152" cy="705711"/>
          </a:xfrm>
        </p:grpSpPr>
        <p:sp>
          <p:nvSpPr>
            <p:cNvPr id="24" name="Rectangle 23">
              <a:extLst>
                <a:ext uri="{FF2B5EF4-FFF2-40B4-BE49-F238E27FC236}">
                  <a16:creationId xmlns:a16="http://schemas.microsoft.com/office/drawing/2014/main" id="{2E1E31D8-B6AF-2487-EC0C-2AACBD276249}"/>
                </a:ext>
              </a:extLst>
            </p:cNvPr>
            <p:cNvSpPr/>
            <p:nvPr/>
          </p:nvSpPr>
          <p:spPr>
            <a:xfrm>
              <a:off x="7269213" y="2573001"/>
              <a:ext cx="4322466" cy="370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Maintaining Personality &amp; Focus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Agents</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flip roles</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 as part of conversation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Arial"/>
                </a:rPr>
                <a:t>Agents </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repeating</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Arial"/>
                </a:rPr>
                <a:t> instructions of another agent </a:t>
              </a:r>
              <a:r>
                <a:rPr kumimoji="0" lang="en-US" sz="1000" b="1" i="0" u="none" strike="noStrike" kern="1200" cap="none" spc="0" normalizeH="0" baseline="0" noProof="0">
                  <a:ln>
                    <a:noFill/>
                  </a:ln>
                  <a:solidFill>
                    <a:srgbClr val="000048"/>
                  </a:solidFill>
                  <a:effectLst/>
                  <a:uLnTx/>
                  <a:uFillTx/>
                  <a:latin typeface="Arial" panose="020B0604020202020204"/>
                  <a:ea typeface="+mn-ea"/>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25" name="Straight Connector 24">
              <a:extLst>
                <a:ext uri="{FF2B5EF4-FFF2-40B4-BE49-F238E27FC236}">
                  <a16:creationId xmlns:a16="http://schemas.microsoft.com/office/drawing/2014/main" id="{8352649D-65CB-73BA-CB78-4EFABDEBEAE6}"/>
                </a:ext>
              </a:extLst>
            </p:cNvPr>
            <p:cNvCxnSpPr>
              <a:cxnSpLocks/>
            </p:cNvCxnSpPr>
            <p:nvPr/>
          </p:nvCxnSpPr>
          <p:spPr>
            <a:xfrm>
              <a:off x="7220527" y="2237814"/>
              <a:ext cx="0" cy="70571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6B6524-EB25-06BE-EC60-21AF507F9135}"/>
              </a:ext>
            </a:extLst>
          </p:cNvPr>
          <p:cNvGrpSpPr/>
          <p:nvPr/>
        </p:nvGrpSpPr>
        <p:grpSpPr>
          <a:xfrm>
            <a:off x="1170918" y="2929880"/>
            <a:ext cx="7628199" cy="790631"/>
            <a:chOff x="7220946" y="2445077"/>
            <a:chExt cx="4372424" cy="774819"/>
          </a:xfrm>
        </p:grpSpPr>
        <p:sp>
          <p:nvSpPr>
            <p:cNvPr id="29" name="Rectangle 28">
              <a:extLst>
                <a:ext uri="{FF2B5EF4-FFF2-40B4-BE49-F238E27FC236}">
                  <a16:creationId xmlns:a16="http://schemas.microsoft.com/office/drawing/2014/main" id="{937FB069-4231-49D3-3A5A-CF9C188C5DA8}"/>
                </a:ext>
              </a:extLst>
            </p:cNvPr>
            <p:cNvSpPr/>
            <p:nvPr/>
          </p:nvSpPr>
          <p:spPr>
            <a:xfrm>
              <a:off x="7270904" y="2445077"/>
              <a:ext cx="4322466" cy="774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Effective Orchestration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Challenges in allowing agents to make </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autonomous decisions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on selecting an agent to execute task 	and in what sequence. Do we impose constraint or provide autonomy?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31" name="Straight Connector 30">
              <a:extLst>
                <a:ext uri="{FF2B5EF4-FFF2-40B4-BE49-F238E27FC236}">
                  <a16:creationId xmlns:a16="http://schemas.microsoft.com/office/drawing/2014/main" id="{A778EC70-78EB-80C1-8F83-691A62A7F954}"/>
                </a:ext>
              </a:extLst>
            </p:cNvPr>
            <p:cNvCxnSpPr>
              <a:cxnSpLocks/>
            </p:cNvCxnSpPr>
            <p:nvPr/>
          </p:nvCxnSpPr>
          <p:spPr>
            <a:xfrm flipH="1">
              <a:off x="7220946" y="2521235"/>
              <a:ext cx="1272" cy="57353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6" name="Decagon 35">
            <a:extLst>
              <a:ext uri="{FF2B5EF4-FFF2-40B4-BE49-F238E27FC236}">
                <a16:creationId xmlns:a16="http://schemas.microsoft.com/office/drawing/2014/main" id="{AD004D9F-D021-7919-EC19-D1A24CC153FD}"/>
              </a:ext>
            </a:extLst>
          </p:cNvPr>
          <p:cNvSpPr/>
          <p:nvPr/>
        </p:nvSpPr>
        <p:spPr>
          <a:xfrm>
            <a:off x="580991" y="2968080"/>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nvGrpSpPr>
          <p:cNvPr id="37" name="Group 36">
            <a:extLst>
              <a:ext uri="{FF2B5EF4-FFF2-40B4-BE49-F238E27FC236}">
                <a16:creationId xmlns:a16="http://schemas.microsoft.com/office/drawing/2014/main" id="{9B14D1A0-D1A9-1EBE-93E7-56B21EFB1207}"/>
              </a:ext>
            </a:extLst>
          </p:cNvPr>
          <p:cNvGrpSpPr/>
          <p:nvPr/>
        </p:nvGrpSpPr>
        <p:grpSpPr>
          <a:xfrm>
            <a:off x="1160445" y="3950479"/>
            <a:ext cx="7625982" cy="525459"/>
            <a:chOff x="7222217" y="2521235"/>
            <a:chExt cx="4371153" cy="589764"/>
          </a:xfrm>
        </p:grpSpPr>
        <p:sp>
          <p:nvSpPr>
            <p:cNvPr id="38" name="Rectangle 37">
              <a:extLst>
                <a:ext uri="{FF2B5EF4-FFF2-40B4-BE49-F238E27FC236}">
                  <a16:creationId xmlns:a16="http://schemas.microsoft.com/office/drawing/2014/main" id="{ED00B982-2417-1C22-2AE9-4C02BECC4AB6}"/>
                </a:ext>
              </a:extLst>
            </p:cNvPr>
            <p:cNvSpPr/>
            <p:nvPr/>
          </p:nvSpPr>
          <p:spPr>
            <a:xfrm>
              <a:off x="7270904" y="2538618"/>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Task Termination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Determining</a:t>
              </a: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completion of task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can be challenging and may lead to infinite loop		</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39" name="Straight Connector 38">
              <a:extLst>
                <a:ext uri="{FF2B5EF4-FFF2-40B4-BE49-F238E27FC236}">
                  <a16:creationId xmlns:a16="http://schemas.microsoft.com/office/drawing/2014/main" id="{88B91042-37A3-3E43-EF9B-789CD245D62F}"/>
                </a:ext>
              </a:extLst>
            </p:cNvPr>
            <p:cNvCxnSpPr>
              <a:cxnSpLocks/>
            </p:cNvCxnSpPr>
            <p:nvPr/>
          </p:nvCxnSpPr>
          <p:spPr>
            <a:xfrm flipH="1">
              <a:off x="7222217" y="2521235"/>
              <a:ext cx="1" cy="383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0" name="Decagon 39">
            <a:extLst>
              <a:ext uri="{FF2B5EF4-FFF2-40B4-BE49-F238E27FC236}">
                <a16:creationId xmlns:a16="http://schemas.microsoft.com/office/drawing/2014/main" id="{F8F35948-E0A8-FCEB-68D6-9541852C092F}"/>
              </a:ext>
            </a:extLst>
          </p:cNvPr>
          <p:cNvSpPr/>
          <p:nvPr/>
        </p:nvSpPr>
        <p:spPr>
          <a:xfrm>
            <a:off x="557825" y="3941551"/>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4</a:t>
            </a:r>
          </a:p>
        </p:txBody>
      </p:sp>
      <p:grpSp>
        <p:nvGrpSpPr>
          <p:cNvPr id="41" name="Group 40">
            <a:extLst>
              <a:ext uri="{FF2B5EF4-FFF2-40B4-BE49-F238E27FC236}">
                <a16:creationId xmlns:a16="http://schemas.microsoft.com/office/drawing/2014/main" id="{8986BC38-AEC2-1881-2F50-1C9D00C8A673}"/>
              </a:ext>
            </a:extLst>
          </p:cNvPr>
          <p:cNvGrpSpPr/>
          <p:nvPr/>
        </p:nvGrpSpPr>
        <p:grpSpPr>
          <a:xfrm>
            <a:off x="1170918" y="4645964"/>
            <a:ext cx="7615507" cy="593540"/>
            <a:chOff x="7222217" y="2434918"/>
            <a:chExt cx="4365149" cy="705480"/>
          </a:xfrm>
        </p:grpSpPr>
        <p:sp>
          <p:nvSpPr>
            <p:cNvPr id="44" name="Rectangle 43">
              <a:extLst>
                <a:ext uri="{FF2B5EF4-FFF2-40B4-BE49-F238E27FC236}">
                  <a16:creationId xmlns:a16="http://schemas.microsoft.com/office/drawing/2014/main" id="{EF3AC63E-9BE7-FBE1-D42D-56D9526C6AFE}"/>
                </a:ext>
              </a:extLst>
            </p:cNvPr>
            <p:cNvSpPr/>
            <p:nvPr/>
          </p:nvSpPr>
          <p:spPr>
            <a:xfrm>
              <a:off x="7264900" y="2568017"/>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De-stabilizing feedback loops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Harmful / negative feedback from one agent producing similar response and thereby resulting in 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222222"/>
                  </a:solidFill>
                  <a:effectLst/>
                  <a:uLnTx/>
                  <a:uFillTx/>
                  <a:latin typeface="Arial" panose="020B0604020202020204" pitchFamily="34" charset="0"/>
                  <a:ea typeface="+mn-ea"/>
                  <a:cs typeface="+mn-cs"/>
                </a:rPr>
                <a:t>	</a:t>
              </a:r>
              <a:r>
                <a:rPr kumimoji="0" lang="en-US" sz="1200" b="1" i="0" u="none" strike="noStrike" kern="1200" cap="none" spc="0" normalizeH="0" baseline="0" noProof="0">
                  <a:ln>
                    <a:noFill/>
                  </a:ln>
                  <a:solidFill>
                    <a:srgbClr val="222222"/>
                  </a:solidFill>
                  <a:effectLst/>
                  <a:uLnTx/>
                  <a:uFillTx/>
                  <a:latin typeface="Arial" panose="020B0604020202020204" pitchFamily="34" charset="0"/>
                  <a:ea typeface="+mn-ea"/>
                  <a:cs typeface="+mn-cs"/>
                </a:rPr>
                <a:t>spiraling loop </a:t>
              </a:r>
              <a:r>
                <a:rPr kumimoji="0" lang="en-US" sz="1000" b="0" i="1" u="none" strike="noStrike" kern="1200" cap="none" spc="0" normalizeH="0" baseline="0" noProof="0">
                  <a:ln>
                    <a:noFill/>
                  </a:ln>
                  <a:solidFill>
                    <a:srgbClr val="222222"/>
                  </a:solidFill>
                  <a:effectLst/>
                  <a:uLnTx/>
                  <a:uFillTx/>
                  <a:latin typeface="Arial" panose="020B0604020202020204" pitchFamily="34" charset="0"/>
                  <a:ea typeface="+mn-ea"/>
                  <a:cs typeface="+mn-cs"/>
                </a:rPr>
                <a:t>producing undesired / harmful outcomes		</a:t>
              </a:r>
              <a:b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br>
              <a:r>
                <a:rPr kumimoji="0" lang="en-US" sz="1400" b="0" i="0" u="none" strike="noStrike" kern="1200" cap="none" spc="0" normalizeH="0" baseline="0" noProof="0">
                  <a:ln>
                    <a:noFill/>
                  </a:ln>
                  <a:solidFill>
                    <a:srgbClr val="FFFFFF"/>
                  </a:solidFill>
                  <a:effectLst/>
                  <a:uLnTx/>
                  <a:uFillTx/>
                  <a:latin typeface="Arial" panose="020B0604020202020204"/>
                  <a:ea typeface="+mn-ea"/>
                  <a:cs typeface="+mn-cs"/>
                </a:rPr>
                <a:t>	</a:t>
              </a:r>
              <a:endParaRPr kumimoji="0" lang="en-US" sz="1300" b="1" i="0" u="none" strike="noStrike" kern="1200" cap="none" spc="0" normalizeH="0" baseline="0" noProof="0">
                <a:ln>
                  <a:noFill/>
                </a:ln>
                <a:solidFill>
                  <a:srgbClr val="000048"/>
                </a:solidFill>
                <a:effectLst/>
                <a:uLnTx/>
                <a:uFillTx/>
                <a:latin typeface="Arial" panose="020B0604020202020204"/>
                <a:ea typeface="+mn-ea"/>
                <a:cs typeface="Arial"/>
              </a:endParaRPr>
            </a:p>
          </p:txBody>
        </p:sp>
        <p:cxnSp>
          <p:nvCxnSpPr>
            <p:cNvPr id="45" name="Straight Connector 44">
              <a:extLst>
                <a:ext uri="{FF2B5EF4-FFF2-40B4-BE49-F238E27FC236}">
                  <a16:creationId xmlns:a16="http://schemas.microsoft.com/office/drawing/2014/main" id="{3009B3DF-6884-913C-89E9-7ED9BB6FA1D8}"/>
                </a:ext>
              </a:extLst>
            </p:cNvPr>
            <p:cNvCxnSpPr>
              <a:cxnSpLocks/>
            </p:cNvCxnSpPr>
            <p:nvPr/>
          </p:nvCxnSpPr>
          <p:spPr>
            <a:xfrm>
              <a:off x="7222217" y="2434918"/>
              <a:ext cx="0" cy="5394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8" name="Decagon 47">
            <a:extLst>
              <a:ext uri="{FF2B5EF4-FFF2-40B4-BE49-F238E27FC236}">
                <a16:creationId xmlns:a16="http://schemas.microsoft.com/office/drawing/2014/main" id="{29872EDC-C00D-8536-8303-8342C85976A0}"/>
              </a:ext>
            </a:extLst>
          </p:cNvPr>
          <p:cNvSpPr/>
          <p:nvPr/>
        </p:nvSpPr>
        <p:spPr>
          <a:xfrm>
            <a:off x="565161" y="4645963"/>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5</a:t>
            </a:r>
          </a:p>
        </p:txBody>
      </p:sp>
      <p:grpSp>
        <p:nvGrpSpPr>
          <p:cNvPr id="49" name="Group 48">
            <a:extLst>
              <a:ext uri="{FF2B5EF4-FFF2-40B4-BE49-F238E27FC236}">
                <a16:creationId xmlns:a16="http://schemas.microsoft.com/office/drawing/2014/main" id="{88103D48-1FA5-8363-2B73-ECDDCB377A95}"/>
              </a:ext>
            </a:extLst>
          </p:cNvPr>
          <p:cNvGrpSpPr/>
          <p:nvPr/>
        </p:nvGrpSpPr>
        <p:grpSpPr>
          <a:xfrm>
            <a:off x="1170918" y="5612197"/>
            <a:ext cx="7615506" cy="650072"/>
            <a:chOff x="7222218" y="2521235"/>
            <a:chExt cx="4365149" cy="619161"/>
          </a:xfrm>
        </p:grpSpPr>
        <p:sp>
          <p:nvSpPr>
            <p:cNvPr id="52" name="Rectangle 51">
              <a:extLst>
                <a:ext uri="{FF2B5EF4-FFF2-40B4-BE49-F238E27FC236}">
                  <a16:creationId xmlns:a16="http://schemas.microsoft.com/office/drawing/2014/main" id="{C0302C75-FFD3-0888-5176-B4179E964CE5}"/>
                </a:ext>
              </a:extLst>
            </p:cNvPr>
            <p:cNvSpPr/>
            <p:nvPr/>
          </p:nvSpPr>
          <p:spPr>
            <a:xfrm>
              <a:off x="7264901" y="2568015"/>
              <a:ext cx="4322466" cy="5723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48"/>
                  </a:solidFill>
                  <a:effectLst/>
                  <a:uLnTx/>
                  <a:uFillTx/>
                  <a:latin typeface="Arial" panose="020B0604020202020204"/>
                  <a:ea typeface="+mn-ea"/>
                  <a:cs typeface="Arial"/>
                </a:rPr>
                <a:t>Agents built on same Foundational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48"/>
                  </a:solidFill>
                  <a:effectLst/>
                  <a:uLnTx/>
                  <a:uFillTx/>
                  <a:latin typeface="Arial" panose="020B0604020202020204"/>
                  <a:ea typeface="+mn-ea"/>
                  <a:cs typeface="Arial"/>
                </a:rPr>
                <a:t>	</a:t>
              </a:r>
              <a:r>
                <a:rPr kumimoji="0" lang="en-US" sz="10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Multiple agents built on same foundational model introduces challenges in </a:t>
              </a:r>
              <a:r>
                <a:rPr kumimoji="0" lang="en-US" sz="1200" b="1"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addressing vulnerabilities 	</a:t>
              </a:r>
              <a:r>
                <a:rPr kumimoji="0" lang="en-US" sz="10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particularly in large scale deployments from one agent producing similar response and thereby resulting in a 	spiraling loop producing undesired / harmful outcomes 		</a:t>
              </a:r>
              <a:br>
                <a:rPr kumimoji="0" lang="en-US" sz="10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br>
              <a:r>
                <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rPr>
                <a:t>	</a:t>
              </a:r>
              <a:endParaRPr kumimoji="0" lang="en-US" sz="1300" b="1" i="0" u="none" strike="noStrike" kern="1200" cap="none" spc="0" normalizeH="0" baseline="0" noProof="0" dirty="0">
                <a:ln>
                  <a:noFill/>
                </a:ln>
                <a:solidFill>
                  <a:srgbClr val="000048"/>
                </a:solidFill>
                <a:effectLst/>
                <a:uLnTx/>
                <a:uFillTx/>
                <a:latin typeface="Arial" panose="020B0604020202020204"/>
                <a:ea typeface="+mn-ea"/>
                <a:cs typeface="Arial"/>
              </a:endParaRPr>
            </a:p>
          </p:txBody>
        </p:sp>
        <p:cxnSp>
          <p:nvCxnSpPr>
            <p:cNvPr id="54" name="Straight Connector 53">
              <a:extLst>
                <a:ext uri="{FF2B5EF4-FFF2-40B4-BE49-F238E27FC236}">
                  <a16:creationId xmlns:a16="http://schemas.microsoft.com/office/drawing/2014/main" id="{6C9C7797-352A-17D4-828F-3EFD3E10704C}"/>
                </a:ext>
              </a:extLst>
            </p:cNvPr>
            <p:cNvCxnSpPr>
              <a:cxnSpLocks/>
            </p:cNvCxnSpPr>
            <p:nvPr/>
          </p:nvCxnSpPr>
          <p:spPr>
            <a:xfrm>
              <a:off x="7222218" y="2521235"/>
              <a:ext cx="0" cy="539471"/>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55" name="Decagon 54">
            <a:extLst>
              <a:ext uri="{FF2B5EF4-FFF2-40B4-BE49-F238E27FC236}">
                <a16:creationId xmlns:a16="http://schemas.microsoft.com/office/drawing/2014/main" id="{63E8C57A-8039-6670-5C20-DDD9673AA5AE}"/>
              </a:ext>
            </a:extLst>
          </p:cNvPr>
          <p:cNvSpPr/>
          <p:nvPr/>
        </p:nvSpPr>
        <p:spPr>
          <a:xfrm>
            <a:off x="568300" y="5603267"/>
            <a:ext cx="436018" cy="411783"/>
          </a:xfrm>
          <a:prstGeom prst="decag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a:ea typeface="+mn-ea"/>
                <a:cs typeface="+mn-cs"/>
              </a:rPr>
              <a:t>6</a:t>
            </a:r>
          </a:p>
        </p:txBody>
      </p:sp>
      <p:sp>
        <p:nvSpPr>
          <p:cNvPr id="57" name="Google Shape;1911;p38">
            <a:extLst>
              <a:ext uri="{FF2B5EF4-FFF2-40B4-BE49-F238E27FC236}">
                <a16:creationId xmlns:a16="http://schemas.microsoft.com/office/drawing/2014/main" id="{14EF3D7F-A7AF-7FEF-003C-30066AA9BEDE}"/>
              </a:ext>
            </a:extLst>
          </p:cNvPr>
          <p:cNvSpPr/>
          <p:nvPr/>
        </p:nvSpPr>
        <p:spPr>
          <a:xfrm flipH="1">
            <a:off x="9792311" y="1191182"/>
            <a:ext cx="1835594" cy="1916660"/>
          </a:xfrm>
          <a:prstGeom prst="ellipse">
            <a:avLst/>
          </a:prstGeom>
          <a:solidFill>
            <a:schemeClr val="accent3">
              <a:lumMod val="20000"/>
              <a:lumOff val="80000"/>
            </a:schemeClr>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67" name="Google Shape;1912;p38">
            <a:extLst>
              <a:ext uri="{FF2B5EF4-FFF2-40B4-BE49-F238E27FC236}">
                <a16:creationId xmlns:a16="http://schemas.microsoft.com/office/drawing/2014/main" id="{3374667D-FE03-80CB-253A-0A20DFAE15E8}"/>
              </a:ext>
            </a:extLst>
          </p:cNvPr>
          <p:cNvGrpSpPr/>
          <p:nvPr/>
        </p:nvGrpSpPr>
        <p:grpSpPr>
          <a:xfrm>
            <a:off x="9292091" y="1403400"/>
            <a:ext cx="1665780" cy="1536626"/>
            <a:chOff x="-1357050" y="266325"/>
            <a:chExt cx="1222250" cy="1112225"/>
          </a:xfrm>
        </p:grpSpPr>
        <p:sp>
          <p:nvSpPr>
            <p:cNvPr id="68" name="Google Shape;1913;p38">
              <a:extLst>
                <a:ext uri="{FF2B5EF4-FFF2-40B4-BE49-F238E27FC236}">
                  <a16:creationId xmlns:a16="http://schemas.microsoft.com/office/drawing/2014/main" id="{E5D7EEDD-270B-FC57-86C8-0C8518E259A1}"/>
                </a:ext>
              </a:extLst>
            </p:cNvPr>
            <p:cNvSpPr/>
            <p:nvPr/>
          </p:nvSpPr>
          <p:spPr>
            <a:xfrm>
              <a:off x="-378075" y="991975"/>
              <a:ext cx="90075" cy="52400"/>
            </a:xfrm>
            <a:custGeom>
              <a:avLst/>
              <a:gdLst/>
              <a:ahLst/>
              <a:cxnLst/>
              <a:rect l="l" t="t" r="r" b="b"/>
              <a:pathLst>
                <a:path w="3603" h="2096" extrusionOk="0">
                  <a:moveTo>
                    <a:pt x="1533" y="0"/>
                  </a:moveTo>
                  <a:cubicBezTo>
                    <a:pt x="1220" y="0"/>
                    <a:pt x="916" y="51"/>
                    <a:pt x="658" y="157"/>
                  </a:cubicBezTo>
                  <a:cubicBezTo>
                    <a:pt x="458" y="246"/>
                    <a:pt x="305" y="350"/>
                    <a:pt x="201" y="470"/>
                  </a:cubicBezTo>
                  <a:lnTo>
                    <a:pt x="89" y="446"/>
                  </a:lnTo>
                  <a:lnTo>
                    <a:pt x="40" y="807"/>
                  </a:lnTo>
                  <a:cubicBezTo>
                    <a:pt x="0" y="1072"/>
                    <a:pt x="145" y="1361"/>
                    <a:pt x="458" y="1601"/>
                  </a:cubicBezTo>
                  <a:cubicBezTo>
                    <a:pt x="870" y="1920"/>
                    <a:pt x="1482" y="2095"/>
                    <a:pt x="2066" y="2095"/>
                  </a:cubicBezTo>
                  <a:cubicBezTo>
                    <a:pt x="2379" y="2095"/>
                    <a:pt x="2684" y="2045"/>
                    <a:pt x="2944" y="1938"/>
                  </a:cubicBezTo>
                  <a:cubicBezTo>
                    <a:pt x="3313" y="1794"/>
                    <a:pt x="3514" y="1553"/>
                    <a:pt x="3554" y="1289"/>
                  </a:cubicBezTo>
                  <a:lnTo>
                    <a:pt x="3602" y="928"/>
                  </a:lnTo>
                  <a:lnTo>
                    <a:pt x="3498" y="911"/>
                  </a:lnTo>
                  <a:cubicBezTo>
                    <a:pt x="3426" y="767"/>
                    <a:pt x="3313" y="631"/>
                    <a:pt x="3145" y="494"/>
                  </a:cubicBezTo>
                  <a:cubicBezTo>
                    <a:pt x="2733" y="176"/>
                    <a:pt x="2117" y="0"/>
                    <a:pt x="1533"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1914;p38">
              <a:extLst>
                <a:ext uri="{FF2B5EF4-FFF2-40B4-BE49-F238E27FC236}">
                  <a16:creationId xmlns:a16="http://schemas.microsoft.com/office/drawing/2014/main" id="{426B6CC3-8253-2811-4CB4-3B646AB25F6A}"/>
                </a:ext>
              </a:extLst>
            </p:cNvPr>
            <p:cNvSpPr/>
            <p:nvPr/>
          </p:nvSpPr>
          <p:spPr>
            <a:xfrm>
              <a:off x="-376675" y="982950"/>
              <a:ext cx="94275" cy="52200"/>
            </a:xfrm>
            <a:custGeom>
              <a:avLst/>
              <a:gdLst/>
              <a:ahLst/>
              <a:cxnLst/>
              <a:rect l="l" t="t" r="r" b="b"/>
              <a:pathLst>
                <a:path w="3771" h="2088" extrusionOk="0">
                  <a:moveTo>
                    <a:pt x="1529" y="0"/>
                  </a:moveTo>
                  <a:cubicBezTo>
                    <a:pt x="1216" y="0"/>
                    <a:pt x="911" y="51"/>
                    <a:pt x="650" y="157"/>
                  </a:cubicBezTo>
                  <a:cubicBezTo>
                    <a:pt x="281" y="310"/>
                    <a:pt x="73" y="551"/>
                    <a:pt x="41" y="799"/>
                  </a:cubicBezTo>
                  <a:cubicBezTo>
                    <a:pt x="0" y="1056"/>
                    <a:pt x="137" y="1345"/>
                    <a:pt x="450" y="1585"/>
                  </a:cubicBezTo>
                  <a:cubicBezTo>
                    <a:pt x="863" y="1909"/>
                    <a:pt x="1480" y="2087"/>
                    <a:pt x="2065" y="2087"/>
                  </a:cubicBezTo>
                  <a:cubicBezTo>
                    <a:pt x="2377" y="2087"/>
                    <a:pt x="2679" y="2036"/>
                    <a:pt x="2936" y="1930"/>
                  </a:cubicBezTo>
                  <a:cubicBezTo>
                    <a:pt x="3682" y="1633"/>
                    <a:pt x="3771" y="992"/>
                    <a:pt x="3137" y="494"/>
                  </a:cubicBezTo>
                  <a:cubicBezTo>
                    <a:pt x="2725" y="176"/>
                    <a:pt x="2112" y="0"/>
                    <a:pt x="1529"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0" name="Google Shape;1915;p38">
              <a:extLst>
                <a:ext uri="{FF2B5EF4-FFF2-40B4-BE49-F238E27FC236}">
                  <a16:creationId xmlns:a16="http://schemas.microsoft.com/office/drawing/2014/main" id="{95B2D922-4590-DDAA-B7F8-32B90D1C329B}"/>
                </a:ext>
              </a:extLst>
            </p:cNvPr>
            <p:cNvSpPr/>
            <p:nvPr/>
          </p:nvSpPr>
          <p:spPr>
            <a:xfrm>
              <a:off x="-366650" y="982950"/>
              <a:ext cx="84250" cy="51475"/>
            </a:xfrm>
            <a:custGeom>
              <a:avLst/>
              <a:gdLst/>
              <a:ahLst/>
              <a:cxnLst/>
              <a:rect l="l" t="t" r="r" b="b"/>
              <a:pathLst>
                <a:path w="3370" h="2059" extrusionOk="0">
                  <a:moveTo>
                    <a:pt x="1128" y="0"/>
                  </a:moveTo>
                  <a:cubicBezTo>
                    <a:pt x="815" y="0"/>
                    <a:pt x="510" y="51"/>
                    <a:pt x="249" y="157"/>
                  </a:cubicBezTo>
                  <a:cubicBezTo>
                    <a:pt x="161" y="198"/>
                    <a:pt x="73" y="238"/>
                    <a:pt x="1" y="286"/>
                  </a:cubicBezTo>
                  <a:cubicBezTo>
                    <a:pt x="116" y="271"/>
                    <a:pt x="235" y="263"/>
                    <a:pt x="355" y="263"/>
                  </a:cubicBezTo>
                  <a:cubicBezTo>
                    <a:pt x="943" y="263"/>
                    <a:pt x="1560" y="439"/>
                    <a:pt x="1966" y="759"/>
                  </a:cubicBezTo>
                  <a:cubicBezTo>
                    <a:pt x="2503" y="1176"/>
                    <a:pt x="2503" y="1730"/>
                    <a:pt x="2014" y="2059"/>
                  </a:cubicBezTo>
                  <a:cubicBezTo>
                    <a:pt x="2207" y="2035"/>
                    <a:pt x="2375" y="1986"/>
                    <a:pt x="2535" y="1930"/>
                  </a:cubicBezTo>
                  <a:cubicBezTo>
                    <a:pt x="3281" y="1633"/>
                    <a:pt x="3370" y="992"/>
                    <a:pt x="2736" y="494"/>
                  </a:cubicBezTo>
                  <a:cubicBezTo>
                    <a:pt x="2324" y="176"/>
                    <a:pt x="1711" y="0"/>
                    <a:pt x="1128" y="0"/>
                  </a:cubicBezTo>
                  <a:close/>
                </a:path>
              </a:pathLst>
            </a:custGeom>
            <a:solidFill>
              <a:srgbClr val="B2AFA7"/>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1" name="Google Shape;1916;p38">
              <a:extLst>
                <a:ext uri="{FF2B5EF4-FFF2-40B4-BE49-F238E27FC236}">
                  <a16:creationId xmlns:a16="http://schemas.microsoft.com/office/drawing/2014/main" id="{7C9DC085-5679-042B-DBFB-6C2DAE0B5357}"/>
                </a:ext>
              </a:extLst>
            </p:cNvPr>
            <p:cNvSpPr/>
            <p:nvPr/>
          </p:nvSpPr>
          <p:spPr>
            <a:xfrm>
              <a:off x="-340775" y="757350"/>
              <a:ext cx="51150" cy="257725"/>
            </a:xfrm>
            <a:custGeom>
              <a:avLst/>
              <a:gdLst/>
              <a:ahLst/>
              <a:cxnLst/>
              <a:rect l="l" t="t" r="r" b="b"/>
              <a:pathLst>
                <a:path w="2046" h="10309" extrusionOk="0">
                  <a:moveTo>
                    <a:pt x="1657" y="0"/>
                  </a:moveTo>
                  <a:cubicBezTo>
                    <a:pt x="1491" y="0"/>
                    <a:pt x="1338" y="135"/>
                    <a:pt x="1324" y="309"/>
                  </a:cubicBezTo>
                  <a:lnTo>
                    <a:pt x="16" y="9911"/>
                  </a:lnTo>
                  <a:cubicBezTo>
                    <a:pt x="0" y="10104"/>
                    <a:pt x="129" y="10272"/>
                    <a:pt x="321" y="10305"/>
                  </a:cubicBezTo>
                  <a:cubicBezTo>
                    <a:pt x="339" y="10308"/>
                    <a:pt x="356" y="10309"/>
                    <a:pt x="373" y="10309"/>
                  </a:cubicBezTo>
                  <a:cubicBezTo>
                    <a:pt x="539" y="10309"/>
                    <a:pt x="692" y="10174"/>
                    <a:pt x="706" y="10000"/>
                  </a:cubicBezTo>
                  <a:lnTo>
                    <a:pt x="2014" y="398"/>
                  </a:lnTo>
                  <a:cubicBezTo>
                    <a:pt x="2046" y="205"/>
                    <a:pt x="1902" y="29"/>
                    <a:pt x="1709" y="5"/>
                  </a:cubicBezTo>
                  <a:cubicBezTo>
                    <a:pt x="1692" y="2"/>
                    <a:pt x="1674" y="0"/>
                    <a:pt x="1657"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1917;p38">
              <a:extLst>
                <a:ext uri="{FF2B5EF4-FFF2-40B4-BE49-F238E27FC236}">
                  <a16:creationId xmlns:a16="http://schemas.microsoft.com/office/drawing/2014/main" id="{CBB01035-D191-83C4-8DF2-1AD91C09D516}"/>
                </a:ext>
              </a:extLst>
            </p:cNvPr>
            <p:cNvSpPr/>
            <p:nvPr/>
          </p:nvSpPr>
          <p:spPr>
            <a:xfrm>
              <a:off x="-413975" y="502225"/>
              <a:ext cx="279175" cy="289475"/>
            </a:xfrm>
            <a:custGeom>
              <a:avLst/>
              <a:gdLst/>
              <a:ahLst/>
              <a:cxnLst/>
              <a:rect l="l" t="t" r="r" b="b"/>
              <a:pathLst>
                <a:path w="11167" h="11579" extrusionOk="0">
                  <a:moveTo>
                    <a:pt x="5922" y="0"/>
                  </a:moveTo>
                  <a:cubicBezTo>
                    <a:pt x="5874" y="0"/>
                    <a:pt x="5826" y="11"/>
                    <a:pt x="5784" y="30"/>
                  </a:cubicBezTo>
                  <a:lnTo>
                    <a:pt x="5439" y="182"/>
                  </a:lnTo>
                  <a:lnTo>
                    <a:pt x="5375" y="2653"/>
                  </a:lnTo>
                  <a:cubicBezTo>
                    <a:pt x="5190" y="4314"/>
                    <a:pt x="4108" y="5750"/>
                    <a:pt x="2575" y="6375"/>
                  </a:cubicBezTo>
                  <a:lnTo>
                    <a:pt x="89" y="7201"/>
                  </a:lnTo>
                  <a:lnTo>
                    <a:pt x="24" y="7627"/>
                  </a:lnTo>
                  <a:cubicBezTo>
                    <a:pt x="0" y="7795"/>
                    <a:pt x="65" y="7964"/>
                    <a:pt x="209" y="8068"/>
                  </a:cubicBezTo>
                  <a:lnTo>
                    <a:pt x="4557" y="11365"/>
                  </a:lnTo>
                  <a:cubicBezTo>
                    <a:pt x="4751" y="11503"/>
                    <a:pt x="4983" y="11579"/>
                    <a:pt x="5218" y="11579"/>
                  </a:cubicBezTo>
                  <a:cubicBezTo>
                    <a:pt x="5352" y="11579"/>
                    <a:pt x="5487" y="11554"/>
                    <a:pt x="5616" y="11501"/>
                  </a:cubicBezTo>
                  <a:lnTo>
                    <a:pt x="8062" y="10539"/>
                  </a:lnTo>
                  <a:cubicBezTo>
                    <a:pt x="9602" y="9905"/>
                    <a:pt x="10685" y="8477"/>
                    <a:pt x="10870" y="6808"/>
                  </a:cubicBezTo>
                  <a:lnTo>
                    <a:pt x="11127" y="4474"/>
                  </a:lnTo>
                  <a:cubicBezTo>
                    <a:pt x="11167" y="4097"/>
                    <a:pt x="11006" y="3712"/>
                    <a:pt x="10693" y="3479"/>
                  </a:cubicBezTo>
                  <a:lnTo>
                    <a:pt x="6121" y="70"/>
                  </a:lnTo>
                  <a:cubicBezTo>
                    <a:pt x="6064" y="22"/>
                    <a:pt x="5992" y="0"/>
                    <a:pt x="5922" y="0"/>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 name="Google Shape;1918;p38">
              <a:extLst>
                <a:ext uri="{FF2B5EF4-FFF2-40B4-BE49-F238E27FC236}">
                  <a16:creationId xmlns:a16="http://schemas.microsoft.com/office/drawing/2014/main" id="{81F3CAE8-FF12-CE7F-6312-964880AA0C2B}"/>
                </a:ext>
              </a:extLst>
            </p:cNvPr>
            <p:cNvSpPr/>
            <p:nvPr/>
          </p:nvSpPr>
          <p:spPr>
            <a:xfrm>
              <a:off x="-413575" y="506700"/>
              <a:ext cx="264350" cy="273200"/>
            </a:xfrm>
            <a:custGeom>
              <a:avLst/>
              <a:gdLst/>
              <a:ahLst/>
              <a:cxnLst/>
              <a:rect l="l" t="t" r="r" b="b"/>
              <a:pathLst>
                <a:path w="10574" h="10928" extrusionOk="0">
                  <a:moveTo>
                    <a:pt x="5468" y="0"/>
                  </a:moveTo>
                  <a:cubicBezTo>
                    <a:pt x="5369" y="0"/>
                    <a:pt x="5279" y="69"/>
                    <a:pt x="5263" y="180"/>
                  </a:cubicBezTo>
                  <a:lnTo>
                    <a:pt x="4966" y="2915"/>
                  </a:lnTo>
                  <a:cubicBezTo>
                    <a:pt x="4822" y="4207"/>
                    <a:pt x="3979" y="5322"/>
                    <a:pt x="2776" y="5819"/>
                  </a:cubicBezTo>
                  <a:lnTo>
                    <a:pt x="169" y="6910"/>
                  </a:lnTo>
                  <a:cubicBezTo>
                    <a:pt x="33" y="6974"/>
                    <a:pt x="0" y="7167"/>
                    <a:pt x="129" y="7263"/>
                  </a:cubicBezTo>
                  <a:lnTo>
                    <a:pt x="4749" y="10761"/>
                  </a:lnTo>
                  <a:cubicBezTo>
                    <a:pt x="4895" y="10871"/>
                    <a:pt x="5068" y="10928"/>
                    <a:pt x="5242" y="10928"/>
                  </a:cubicBezTo>
                  <a:cubicBezTo>
                    <a:pt x="5347" y="10928"/>
                    <a:pt x="5452" y="10907"/>
                    <a:pt x="5552" y="10865"/>
                  </a:cubicBezTo>
                  <a:lnTo>
                    <a:pt x="8062" y="9822"/>
                  </a:lnTo>
                  <a:cubicBezTo>
                    <a:pt x="9266" y="9317"/>
                    <a:pt x="10108" y="8202"/>
                    <a:pt x="10244" y="6910"/>
                  </a:cubicBezTo>
                  <a:lnTo>
                    <a:pt x="10541" y="4287"/>
                  </a:lnTo>
                  <a:cubicBezTo>
                    <a:pt x="10573" y="4006"/>
                    <a:pt x="10453" y="3726"/>
                    <a:pt x="10220" y="3557"/>
                  </a:cubicBezTo>
                  <a:lnTo>
                    <a:pt x="5600" y="44"/>
                  </a:lnTo>
                  <a:cubicBezTo>
                    <a:pt x="5558" y="14"/>
                    <a:pt x="5512" y="0"/>
                    <a:pt x="5468"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1919;p38">
              <a:extLst>
                <a:ext uri="{FF2B5EF4-FFF2-40B4-BE49-F238E27FC236}">
                  <a16:creationId xmlns:a16="http://schemas.microsoft.com/office/drawing/2014/main" id="{87A85B37-793F-7C83-FF77-BC91ECFDC5FA}"/>
                </a:ext>
              </a:extLst>
            </p:cNvPr>
            <p:cNvSpPr/>
            <p:nvPr/>
          </p:nvSpPr>
          <p:spPr>
            <a:xfrm>
              <a:off x="-321525" y="613050"/>
              <a:ext cx="152225" cy="126575"/>
            </a:xfrm>
            <a:custGeom>
              <a:avLst/>
              <a:gdLst/>
              <a:ahLst/>
              <a:cxnLst/>
              <a:rect l="l" t="t" r="r" b="b"/>
              <a:pathLst>
                <a:path w="6089" h="5063" extrusionOk="0">
                  <a:moveTo>
                    <a:pt x="851" y="1"/>
                  </a:moveTo>
                  <a:cubicBezTo>
                    <a:pt x="634" y="394"/>
                    <a:pt x="337" y="731"/>
                    <a:pt x="0" y="1012"/>
                  </a:cubicBezTo>
                  <a:lnTo>
                    <a:pt x="5223" y="5063"/>
                  </a:lnTo>
                  <a:cubicBezTo>
                    <a:pt x="5576" y="4798"/>
                    <a:pt x="5864" y="4453"/>
                    <a:pt x="6089" y="4076"/>
                  </a:cubicBezTo>
                  <a:lnTo>
                    <a:pt x="851" y="1"/>
                  </a:ln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1920;p38">
              <a:extLst>
                <a:ext uri="{FF2B5EF4-FFF2-40B4-BE49-F238E27FC236}">
                  <a16:creationId xmlns:a16="http://schemas.microsoft.com/office/drawing/2014/main" id="{37BE3A94-E601-DCC1-CC35-1557F735D397}"/>
                </a:ext>
              </a:extLst>
            </p:cNvPr>
            <p:cNvSpPr/>
            <p:nvPr/>
          </p:nvSpPr>
          <p:spPr>
            <a:xfrm>
              <a:off x="-335575" y="641950"/>
              <a:ext cx="139825" cy="106700"/>
            </a:xfrm>
            <a:custGeom>
              <a:avLst/>
              <a:gdLst/>
              <a:ahLst/>
              <a:cxnLst/>
              <a:rect l="l" t="t" r="r" b="b"/>
              <a:pathLst>
                <a:path w="5593" h="4268" extrusionOk="0">
                  <a:moveTo>
                    <a:pt x="378" y="0"/>
                  </a:moveTo>
                  <a:cubicBezTo>
                    <a:pt x="258" y="88"/>
                    <a:pt x="129" y="169"/>
                    <a:pt x="1" y="241"/>
                  </a:cubicBezTo>
                  <a:lnTo>
                    <a:pt x="5207" y="4268"/>
                  </a:lnTo>
                  <a:cubicBezTo>
                    <a:pt x="5343" y="4204"/>
                    <a:pt x="5472" y="4123"/>
                    <a:pt x="5592" y="4043"/>
                  </a:cubicBezTo>
                  <a:lnTo>
                    <a:pt x="378" y="0"/>
                  </a:ln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1921;p38">
              <a:extLst>
                <a:ext uri="{FF2B5EF4-FFF2-40B4-BE49-F238E27FC236}">
                  <a16:creationId xmlns:a16="http://schemas.microsoft.com/office/drawing/2014/main" id="{C2FB250F-7F6F-C098-CC81-439EB3F20A8D}"/>
                </a:ext>
              </a:extLst>
            </p:cNvPr>
            <p:cNvSpPr/>
            <p:nvPr/>
          </p:nvSpPr>
          <p:spPr>
            <a:xfrm>
              <a:off x="-1157400" y="1198275"/>
              <a:ext cx="89875" cy="52700"/>
            </a:xfrm>
            <a:custGeom>
              <a:avLst/>
              <a:gdLst/>
              <a:ahLst/>
              <a:cxnLst/>
              <a:rect l="l" t="t" r="r" b="b"/>
              <a:pathLst>
                <a:path w="3595" h="2108" extrusionOk="0">
                  <a:moveTo>
                    <a:pt x="2095" y="1"/>
                  </a:moveTo>
                  <a:cubicBezTo>
                    <a:pt x="1501" y="1"/>
                    <a:pt x="869" y="184"/>
                    <a:pt x="458" y="521"/>
                  </a:cubicBezTo>
                  <a:cubicBezTo>
                    <a:pt x="282" y="649"/>
                    <a:pt x="177" y="785"/>
                    <a:pt x="113" y="938"/>
                  </a:cubicBezTo>
                  <a:lnTo>
                    <a:pt x="1" y="962"/>
                  </a:lnTo>
                  <a:lnTo>
                    <a:pt x="57" y="1323"/>
                  </a:lnTo>
                  <a:cubicBezTo>
                    <a:pt x="97" y="1580"/>
                    <a:pt x="306" y="1812"/>
                    <a:pt x="675" y="1965"/>
                  </a:cubicBezTo>
                  <a:cubicBezTo>
                    <a:pt x="924" y="2061"/>
                    <a:pt x="1214" y="2108"/>
                    <a:pt x="1513" y="2108"/>
                  </a:cubicBezTo>
                  <a:cubicBezTo>
                    <a:pt x="2107" y="2108"/>
                    <a:pt x="2737" y="1924"/>
                    <a:pt x="3153" y="1588"/>
                  </a:cubicBezTo>
                  <a:cubicBezTo>
                    <a:pt x="3466" y="1339"/>
                    <a:pt x="3595" y="1058"/>
                    <a:pt x="3555" y="802"/>
                  </a:cubicBezTo>
                  <a:lnTo>
                    <a:pt x="3506" y="425"/>
                  </a:lnTo>
                  <a:lnTo>
                    <a:pt x="3386" y="449"/>
                  </a:lnTo>
                  <a:cubicBezTo>
                    <a:pt x="3274" y="328"/>
                    <a:pt x="3129" y="224"/>
                    <a:pt x="2929" y="144"/>
                  </a:cubicBezTo>
                  <a:cubicBezTo>
                    <a:pt x="2682" y="47"/>
                    <a:pt x="2393" y="1"/>
                    <a:pt x="2095" y="1"/>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1922;p38">
              <a:extLst>
                <a:ext uri="{FF2B5EF4-FFF2-40B4-BE49-F238E27FC236}">
                  <a16:creationId xmlns:a16="http://schemas.microsoft.com/office/drawing/2014/main" id="{EDD7D14A-273A-6DC8-6FCC-A0F683189468}"/>
                </a:ext>
              </a:extLst>
            </p:cNvPr>
            <p:cNvSpPr/>
            <p:nvPr/>
          </p:nvSpPr>
          <p:spPr>
            <a:xfrm>
              <a:off x="-1162800" y="1189250"/>
              <a:ext cx="93875" cy="52450"/>
            </a:xfrm>
            <a:custGeom>
              <a:avLst/>
              <a:gdLst/>
              <a:ahLst/>
              <a:cxnLst/>
              <a:rect l="l" t="t" r="r" b="b"/>
              <a:pathLst>
                <a:path w="3755" h="2098" extrusionOk="0">
                  <a:moveTo>
                    <a:pt x="2259" y="1"/>
                  </a:moveTo>
                  <a:cubicBezTo>
                    <a:pt x="1664" y="1"/>
                    <a:pt x="1034" y="184"/>
                    <a:pt x="618" y="521"/>
                  </a:cubicBezTo>
                  <a:cubicBezTo>
                    <a:pt x="0" y="1018"/>
                    <a:pt x="97" y="1660"/>
                    <a:pt x="843" y="1949"/>
                  </a:cubicBezTo>
                  <a:cubicBezTo>
                    <a:pt x="1092" y="2049"/>
                    <a:pt x="1386" y="2097"/>
                    <a:pt x="1688" y="2097"/>
                  </a:cubicBezTo>
                  <a:cubicBezTo>
                    <a:pt x="2279" y="2097"/>
                    <a:pt x="2905" y="1914"/>
                    <a:pt x="3313" y="1580"/>
                  </a:cubicBezTo>
                  <a:cubicBezTo>
                    <a:pt x="3626" y="1331"/>
                    <a:pt x="3754" y="1050"/>
                    <a:pt x="3714" y="786"/>
                  </a:cubicBezTo>
                  <a:cubicBezTo>
                    <a:pt x="3682" y="529"/>
                    <a:pt x="3466" y="288"/>
                    <a:pt x="3097" y="144"/>
                  </a:cubicBezTo>
                  <a:cubicBezTo>
                    <a:pt x="2847" y="47"/>
                    <a:pt x="2557" y="1"/>
                    <a:pt x="2259" y="1"/>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1923;p38">
              <a:extLst>
                <a:ext uri="{FF2B5EF4-FFF2-40B4-BE49-F238E27FC236}">
                  <a16:creationId xmlns:a16="http://schemas.microsoft.com/office/drawing/2014/main" id="{6E881DC5-5B20-0CDA-84AE-A8FF8BD7BF26}"/>
                </a:ext>
              </a:extLst>
            </p:cNvPr>
            <p:cNvSpPr/>
            <p:nvPr/>
          </p:nvSpPr>
          <p:spPr>
            <a:xfrm>
              <a:off x="-1162800" y="1189250"/>
              <a:ext cx="83650" cy="51725"/>
            </a:xfrm>
            <a:custGeom>
              <a:avLst/>
              <a:gdLst/>
              <a:ahLst/>
              <a:cxnLst/>
              <a:rect l="l" t="t" r="r" b="b"/>
              <a:pathLst>
                <a:path w="3346" h="2069" extrusionOk="0">
                  <a:moveTo>
                    <a:pt x="2259" y="1"/>
                  </a:moveTo>
                  <a:cubicBezTo>
                    <a:pt x="1664" y="1"/>
                    <a:pt x="1034" y="184"/>
                    <a:pt x="618" y="521"/>
                  </a:cubicBezTo>
                  <a:cubicBezTo>
                    <a:pt x="0" y="1018"/>
                    <a:pt x="97" y="1660"/>
                    <a:pt x="843" y="1949"/>
                  </a:cubicBezTo>
                  <a:cubicBezTo>
                    <a:pt x="1003" y="2013"/>
                    <a:pt x="1179" y="2053"/>
                    <a:pt x="1364" y="2069"/>
                  </a:cubicBezTo>
                  <a:cubicBezTo>
                    <a:pt x="859" y="1748"/>
                    <a:pt x="851" y="1203"/>
                    <a:pt x="1396" y="769"/>
                  </a:cubicBezTo>
                  <a:cubicBezTo>
                    <a:pt x="1808" y="439"/>
                    <a:pt x="2436" y="261"/>
                    <a:pt x="3021" y="261"/>
                  </a:cubicBezTo>
                  <a:cubicBezTo>
                    <a:pt x="3131" y="261"/>
                    <a:pt x="3240" y="267"/>
                    <a:pt x="3345" y="280"/>
                  </a:cubicBezTo>
                  <a:cubicBezTo>
                    <a:pt x="3281" y="224"/>
                    <a:pt x="3185" y="184"/>
                    <a:pt x="3097" y="144"/>
                  </a:cubicBezTo>
                  <a:cubicBezTo>
                    <a:pt x="2847" y="47"/>
                    <a:pt x="2557" y="1"/>
                    <a:pt x="2259" y="1"/>
                  </a:cubicBezTo>
                  <a:close/>
                </a:path>
              </a:pathLst>
            </a:custGeom>
            <a:solidFill>
              <a:srgbClr val="B2AFA7"/>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1924;p38">
              <a:extLst>
                <a:ext uri="{FF2B5EF4-FFF2-40B4-BE49-F238E27FC236}">
                  <a16:creationId xmlns:a16="http://schemas.microsoft.com/office/drawing/2014/main" id="{45DF8223-2DB4-8F68-9CD5-25D604F73709}"/>
                </a:ext>
              </a:extLst>
            </p:cNvPr>
            <p:cNvSpPr/>
            <p:nvPr/>
          </p:nvSpPr>
          <p:spPr>
            <a:xfrm>
              <a:off x="-1159600" y="964150"/>
              <a:ext cx="54975" cy="257250"/>
            </a:xfrm>
            <a:custGeom>
              <a:avLst/>
              <a:gdLst/>
              <a:ahLst/>
              <a:cxnLst/>
              <a:rect l="l" t="t" r="r" b="b"/>
              <a:pathLst>
                <a:path w="2199" h="10290" extrusionOk="0">
                  <a:moveTo>
                    <a:pt x="368" y="0"/>
                  </a:moveTo>
                  <a:cubicBezTo>
                    <a:pt x="353" y="0"/>
                    <a:pt x="337" y="1"/>
                    <a:pt x="322" y="3"/>
                  </a:cubicBezTo>
                  <a:cubicBezTo>
                    <a:pt x="129" y="35"/>
                    <a:pt x="1" y="212"/>
                    <a:pt x="33" y="404"/>
                  </a:cubicBezTo>
                  <a:lnTo>
                    <a:pt x="1477" y="9990"/>
                  </a:lnTo>
                  <a:cubicBezTo>
                    <a:pt x="1506" y="10167"/>
                    <a:pt x="1658" y="10290"/>
                    <a:pt x="1831" y="10290"/>
                  </a:cubicBezTo>
                  <a:cubicBezTo>
                    <a:pt x="1847" y="10290"/>
                    <a:pt x="1862" y="10289"/>
                    <a:pt x="1878" y="10287"/>
                  </a:cubicBezTo>
                  <a:cubicBezTo>
                    <a:pt x="2070" y="10263"/>
                    <a:pt x="2199" y="10086"/>
                    <a:pt x="2167" y="9886"/>
                  </a:cubicBezTo>
                  <a:lnTo>
                    <a:pt x="723" y="300"/>
                  </a:lnTo>
                  <a:cubicBezTo>
                    <a:pt x="693" y="123"/>
                    <a:pt x="542" y="0"/>
                    <a:pt x="368" y="0"/>
                  </a:cubicBez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1925;p38">
              <a:extLst>
                <a:ext uri="{FF2B5EF4-FFF2-40B4-BE49-F238E27FC236}">
                  <a16:creationId xmlns:a16="http://schemas.microsoft.com/office/drawing/2014/main" id="{4D5A8440-5A8B-6F5A-2C51-DA02AE3B9C67}"/>
                </a:ext>
              </a:extLst>
            </p:cNvPr>
            <p:cNvSpPr/>
            <p:nvPr/>
          </p:nvSpPr>
          <p:spPr>
            <a:xfrm>
              <a:off x="-1316225" y="709650"/>
              <a:ext cx="280200" cy="289350"/>
            </a:xfrm>
            <a:custGeom>
              <a:avLst/>
              <a:gdLst/>
              <a:ahLst/>
              <a:cxnLst/>
              <a:rect l="l" t="t" r="r" b="b"/>
              <a:pathLst>
                <a:path w="11208" h="11574" extrusionOk="0">
                  <a:moveTo>
                    <a:pt x="5191" y="0"/>
                  </a:moveTo>
                  <a:cubicBezTo>
                    <a:pt x="5116" y="0"/>
                    <a:pt x="5041" y="23"/>
                    <a:pt x="4982" y="68"/>
                  </a:cubicBezTo>
                  <a:lnTo>
                    <a:pt x="458" y="3549"/>
                  </a:lnTo>
                  <a:cubicBezTo>
                    <a:pt x="153" y="3782"/>
                    <a:pt x="1" y="4159"/>
                    <a:pt x="41" y="4552"/>
                  </a:cubicBezTo>
                  <a:lnTo>
                    <a:pt x="330" y="6886"/>
                  </a:lnTo>
                  <a:cubicBezTo>
                    <a:pt x="530" y="8547"/>
                    <a:pt x="1637" y="9966"/>
                    <a:pt x="3185" y="10576"/>
                  </a:cubicBezTo>
                  <a:lnTo>
                    <a:pt x="5656" y="11507"/>
                  </a:lnTo>
                  <a:cubicBezTo>
                    <a:pt x="5780" y="11552"/>
                    <a:pt x="5909" y="11574"/>
                    <a:pt x="6038" y="11574"/>
                  </a:cubicBezTo>
                  <a:cubicBezTo>
                    <a:pt x="6277" y="11574"/>
                    <a:pt x="6514" y="11497"/>
                    <a:pt x="6707" y="11346"/>
                  </a:cubicBezTo>
                  <a:lnTo>
                    <a:pt x="11006" y="7985"/>
                  </a:lnTo>
                  <a:cubicBezTo>
                    <a:pt x="11151" y="7881"/>
                    <a:pt x="11207" y="7704"/>
                    <a:pt x="11191" y="7536"/>
                  </a:cubicBezTo>
                  <a:lnTo>
                    <a:pt x="11119" y="7119"/>
                  </a:lnTo>
                  <a:lnTo>
                    <a:pt x="8616" y="6333"/>
                  </a:lnTo>
                  <a:cubicBezTo>
                    <a:pt x="7068" y="5723"/>
                    <a:pt x="5969" y="4311"/>
                    <a:pt x="5768" y="2643"/>
                  </a:cubicBezTo>
                  <a:lnTo>
                    <a:pt x="5664" y="180"/>
                  </a:lnTo>
                  <a:lnTo>
                    <a:pt x="5327" y="28"/>
                  </a:lnTo>
                  <a:cubicBezTo>
                    <a:pt x="5284" y="9"/>
                    <a:pt x="5237" y="0"/>
                    <a:pt x="5191" y="0"/>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1926;p38">
              <a:extLst>
                <a:ext uri="{FF2B5EF4-FFF2-40B4-BE49-F238E27FC236}">
                  <a16:creationId xmlns:a16="http://schemas.microsoft.com/office/drawing/2014/main" id="{F56F0EDC-BB1D-1BA6-E1AA-D335846E6314}"/>
                </a:ext>
              </a:extLst>
            </p:cNvPr>
            <p:cNvSpPr/>
            <p:nvPr/>
          </p:nvSpPr>
          <p:spPr>
            <a:xfrm>
              <a:off x="-1301775" y="714150"/>
              <a:ext cx="265325" cy="273200"/>
            </a:xfrm>
            <a:custGeom>
              <a:avLst/>
              <a:gdLst/>
              <a:ahLst/>
              <a:cxnLst/>
              <a:rect l="l" t="t" r="r" b="b"/>
              <a:pathLst>
                <a:path w="10613" h="10928" extrusionOk="0">
                  <a:moveTo>
                    <a:pt x="5045" y="0"/>
                  </a:moveTo>
                  <a:cubicBezTo>
                    <a:pt x="5002" y="0"/>
                    <a:pt x="4957" y="13"/>
                    <a:pt x="4918" y="40"/>
                  </a:cubicBezTo>
                  <a:lnTo>
                    <a:pt x="345" y="3610"/>
                  </a:lnTo>
                  <a:cubicBezTo>
                    <a:pt x="121" y="3778"/>
                    <a:pt x="0" y="4059"/>
                    <a:pt x="40" y="4348"/>
                  </a:cubicBezTo>
                  <a:lnTo>
                    <a:pt x="361" y="6979"/>
                  </a:lnTo>
                  <a:cubicBezTo>
                    <a:pt x="522" y="8270"/>
                    <a:pt x="1372" y="9377"/>
                    <a:pt x="2591" y="9859"/>
                  </a:cubicBezTo>
                  <a:lnTo>
                    <a:pt x="5118" y="10869"/>
                  </a:lnTo>
                  <a:cubicBezTo>
                    <a:pt x="5212" y="10909"/>
                    <a:pt x="5311" y="10928"/>
                    <a:pt x="5410" y="10928"/>
                  </a:cubicBezTo>
                  <a:cubicBezTo>
                    <a:pt x="5590" y="10928"/>
                    <a:pt x="5770" y="10866"/>
                    <a:pt x="5920" y="10757"/>
                  </a:cubicBezTo>
                  <a:lnTo>
                    <a:pt x="10493" y="7187"/>
                  </a:lnTo>
                  <a:cubicBezTo>
                    <a:pt x="10613" y="7091"/>
                    <a:pt x="10589" y="6899"/>
                    <a:pt x="10437" y="6834"/>
                  </a:cubicBezTo>
                  <a:lnTo>
                    <a:pt x="7813" y="5784"/>
                  </a:lnTo>
                  <a:cubicBezTo>
                    <a:pt x="6594" y="5294"/>
                    <a:pt x="5736" y="4187"/>
                    <a:pt x="5575" y="2896"/>
                  </a:cubicBezTo>
                  <a:lnTo>
                    <a:pt x="5246" y="176"/>
                  </a:lnTo>
                  <a:cubicBezTo>
                    <a:pt x="5235" y="65"/>
                    <a:pt x="5143" y="0"/>
                    <a:pt x="5045"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1927;p38">
              <a:extLst>
                <a:ext uri="{FF2B5EF4-FFF2-40B4-BE49-F238E27FC236}">
                  <a16:creationId xmlns:a16="http://schemas.microsoft.com/office/drawing/2014/main" id="{D7F1AF10-4BC4-A3A7-DFBB-4193CE42C167}"/>
                </a:ext>
              </a:extLst>
            </p:cNvPr>
            <p:cNvSpPr/>
            <p:nvPr/>
          </p:nvSpPr>
          <p:spPr>
            <a:xfrm>
              <a:off x="-1280725" y="819825"/>
              <a:ext cx="151425" cy="128375"/>
            </a:xfrm>
            <a:custGeom>
              <a:avLst/>
              <a:gdLst/>
              <a:ahLst/>
              <a:cxnLst/>
              <a:rect l="l" t="t" r="r" b="b"/>
              <a:pathLst>
                <a:path w="6057" h="5135" extrusionOk="0">
                  <a:moveTo>
                    <a:pt x="5191" y="0"/>
                  </a:moveTo>
                  <a:lnTo>
                    <a:pt x="1" y="4148"/>
                  </a:lnTo>
                  <a:cubicBezTo>
                    <a:pt x="233" y="4525"/>
                    <a:pt x="538" y="4870"/>
                    <a:pt x="899" y="5134"/>
                  </a:cubicBezTo>
                  <a:lnTo>
                    <a:pt x="6057" y="1003"/>
                  </a:lnTo>
                  <a:cubicBezTo>
                    <a:pt x="5712" y="722"/>
                    <a:pt x="5415" y="385"/>
                    <a:pt x="5191" y="0"/>
                  </a:cubicBez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1928;p38">
              <a:extLst>
                <a:ext uri="{FF2B5EF4-FFF2-40B4-BE49-F238E27FC236}">
                  <a16:creationId xmlns:a16="http://schemas.microsoft.com/office/drawing/2014/main" id="{80A7080A-0FCA-551F-CE58-E5AF8F147D23}"/>
                </a:ext>
              </a:extLst>
            </p:cNvPr>
            <p:cNvSpPr/>
            <p:nvPr/>
          </p:nvSpPr>
          <p:spPr>
            <a:xfrm>
              <a:off x="-1253650" y="848500"/>
              <a:ext cx="138400" cy="108525"/>
            </a:xfrm>
            <a:custGeom>
              <a:avLst/>
              <a:gdLst/>
              <a:ahLst/>
              <a:cxnLst/>
              <a:rect l="l" t="t" r="r" b="b"/>
              <a:pathLst>
                <a:path w="5536" h="4341" extrusionOk="0">
                  <a:moveTo>
                    <a:pt x="5158" y="0"/>
                  </a:moveTo>
                  <a:lnTo>
                    <a:pt x="0" y="4124"/>
                  </a:lnTo>
                  <a:cubicBezTo>
                    <a:pt x="121" y="4204"/>
                    <a:pt x="249" y="4284"/>
                    <a:pt x="394" y="4340"/>
                  </a:cubicBezTo>
                  <a:lnTo>
                    <a:pt x="5535" y="233"/>
                  </a:lnTo>
                  <a:cubicBezTo>
                    <a:pt x="5407" y="161"/>
                    <a:pt x="5279" y="81"/>
                    <a:pt x="5158" y="0"/>
                  </a:cubicBezTo>
                  <a:close/>
                </a:path>
              </a:pathLst>
            </a:custGeom>
            <a:solidFill>
              <a:srgbClr val="8294B9"/>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1929;p38">
              <a:extLst>
                <a:ext uri="{FF2B5EF4-FFF2-40B4-BE49-F238E27FC236}">
                  <a16:creationId xmlns:a16="http://schemas.microsoft.com/office/drawing/2014/main" id="{07E48178-4032-7428-2EA2-18609BACC217}"/>
                </a:ext>
              </a:extLst>
            </p:cNvPr>
            <p:cNvSpPr/>
            <p:nvPr/>
          </p:nvSpPr>
          <p:spPr>
            <a:xfrm>
              <a:off x="-577225" y="920500"/>
              <a:ext cx="67225" cy="80650"/>
            </a:xfrm>
            <a:custGeom>
              <a:avLst/>
              <a:gdLst/>
              <a:ahLst/>
              <a:cxnLst/>
              <a:rect l="l" t="t" r="r" b="b"/>
              <a:pathLst>
                <a:path w="2689" h="3226" extrusionOk="0">
                  <a:moveTo>
                    <a:pt x="1974" y="843"/>
                  </a:moveTo>
                  <a:cubicBezTo>
                    <a:pt x="1974" y="843"/>
                    <a:pt x="1" y="2431"/>
                    <a:pt x="121" y="2912"/>
                  </a:cubicBezTo>
                  <a:cubicBezTo>
                    <a:pt x="201" y="3225"/>
                    <a:pt x="1180" y="3145"/>
                    <a:pt x="2359" y="1693"/>
                  </a:cubicBezTo>
                  <a:lnTo>
                    <a:pt x="2688" y="16"/>
                  </a:lnTo>
                  <a:lnTo>
                    <a:pt x="2094"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1930;p38">
              <a:extLst>
                <a:ext uri="{FF2B5EF4-FFF2-40B4-BE49-F238E27FC236}">
                  <a16:creationId xmlns:a16="http://schemas.microsoft.com/office/drawing/2014/main" id="{6801C608-7027-E488-29F9-9604EF577063}"/>
                </a:ext>
              </a:extLst>
            </p:cNvPr>
            <p:cNvSpPr/>
            <p:nvPr/>
          </p:nvSpPr>
          <p:spPr>
            <a:xfrm>
              <a:off x="-576225" y="941750"/>
              <a:ext cx="62200" cy="55300"/>
            </a:xfrm>
            <a:custGeom>
              <a:avLst/>
              <a:gdLst/>
              <a:ahLst/>
              <a:cxnLst/>
              <a:rect l="l" t="t" r="r" b="b"/>
              <a:pathLst>
                <a:path w="2488" h="2212" extrusionOk="0">
                  <a:moveTo>
                    <a:pt x="2488" y="1"/>
                  </a:moveTo>
                  <a:lnTo>
                    <a:pt x="2488" y="1"/>
                  </a:lnTo>
                  <a:cubicBezTo>
                    <a:pt x="2113" y="389"/>
                    <a:pt x="1901" y="504"/>
                    <a:pt x="1505" y="504"/>
                  </a:cubicBezTo>
                  <a:cubicBezTo>
                    <a:pt x="1451" y="504"/>
                    <a:pt x="1394" y="502"/>
                    <a:pt x="1332" y="498"/>
                  </a:cubicBezTo>
                  <a:cubicBezTo>
                    <a:pt x="779" y="979"/>
                    <a:pt x="1" y="1701"/>
                    <a:pt x="81" y="2062"/>
                  </a:cubicBezTo>
                  <a:cubicBezTo>
                    <a:pt x="104" y="2153"/>
                    <a:pt x="204" y="2211"/>
                    <a:pt x="364" y="2211"/>
                  </a:cubicBezTo>
                  <a:cubicBezTo>
                    <a:pt x="750" y="2211"/>
                    <a:pt x="1484" y="1871"/>
                    <a:pt x="2319" y="843"/>
                  </a:cubicBezTo>
                  <a:lnTo>
                    <a:pt x="2488" y="1"/>
                  </a:ln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1931;p38">
              <a:extLst>
                <a:ext uri="{FF2B5EF4-FFF2-40B4-BE49-F238E27FC236}">
                  <a16:creationId xmlns:a16="http://schemas.microsoft.com/office/drawing/2014/main" id="{2F0DF801-4411-0A1D-1EE5-5B75A9216577}"/>
                </a:ext>
              </a:extLst>
            </p:cNvPr>
            <p:cNvSpPr/>
            <p:nvPr/>
          </p:nvSpPr>
          <p:spPr>
            <a:xfrm>
              <a:off x="-529100" y="622050"/>
              <a:ext cx="257725" cy="308900"/>
            </a:xfrm>
            <a:custGeom>
              <a:avLst/>
              <a:gdLst/>
              <a:ahLst/>
              <a:cxnLst/>
              <a:rect l="l" t="t" r="r" b="b"/>
              <a:pathLst>
                <a:path w="10309" h="12356" extrusionOk="0">
                  <a:moveTo>
                    <a:pt x="2847" y="0"/>
                  </a:moveTo>
                  <a:cubicBezTo>
                    <a:pt x="1707" y="0"/>
                    <a:pt x="761" y="883"/>
                    <a:pt x="683" y="2031"/>
                  </a:cubicBezTo>
                  <a:lnTo>
                    <a:pt x="1" y="12355"/>
                  </a:lnTo>
                  <a:lnTo>
                    <a:pt x="1" y="12355"/>
                  </a:lnTo>
                  <a:lnTo>
                    <a:pt x="811" y="12339"/>
                  </a:lnTo>
                  <a:lnTo>
                    <a:pt x="3378" y="4125"/>
                  </a:lnTo>
                  <a:cubicBezTo>
                    <a:pt x="3378" y="4125"/>
                    <a:pt x="4103" y="4176"/>
                    <a:pt x="5152" y="4176"/>
                  </a:cubicBezTo>
                  <a:cubicBezTo>
                    <a:pt x="6607" y="4176"/>
                    <a:pt x="8686" y="4078"/>
                    <a:pt x="10309" y="3612"/>
                  </a:cubicBezTo>
                  <a:lnTo>
                    <a:pt x="9314" y="267"/>
                  </a:lnTo>
                  <a:lnTo>
                    <a:pt x="2937" y="2"/>
                  </a:lnTo>
                  <a:cubicBezTo>
                    <a:pt x="2907" y="1"/>
                    <a:pt x="2877" y="0"/>
                    <a:pt x="2847"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1932;p38">
              <a:extLst>
                <a:ext uri="{FF2B5EF4-FFF2-40B4-BE49-F238E27FC236}">
                  <a16:creationId xmlns:a16="http://schemas.microsoft.com/office/drawing/2014/main" id="{A6B5649B-2E14-6A1F-BB66-DDF104D52330}"/>
                </a:ext>
              </a:extLst>
            </p:cNvPr>
            <p:cNvSpPr/>
            <p:nvPr/>
          </p:nvSpPr>
          <p:spPr>
            <a:xfrm>
              <a:off x="-529300" y="1053050"/>
              <a:ext cx="69825" cy="78250"/>
            </a:xfrm>
            <a:custGeom>
              <a:avLst/>
              <a:gdLst/>
              <a:ahLst/>
              <a:cxnLst/>
              <a:rect l="l" t="t" r="r" b="b"/>
              <a:pathLst>
                <a:path w="2793" h="3130" extrusionOk="0">
                  <a:moveTo>
                    <a:pt x="2046" y="819"/>
                  </a:moveTo>
                  <a:cubicBezTo>
                    <a:pt x="2046" y="819"/>
                    <a:pt x="1" y="2319"/>
                    <a:pt x="97" y="2808"/>
                  </a:cubicBezTo>
                  <a:cubicBezTo>
                    <a:pt x="161" y="3129"/>
                    <a:pt x="1148" y="3097"/>
                    <a:pt x="2383" y="1693"/>
                  </a:cubicBezTo>
                  <a:lnTo>
                    <a:pt x="2792" y="41"/>
                  </a:lnTo>
                  <a:lnTo>
                    <a:pt x="2207"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1933;p38">
              <a:extLst>
                <a:ext uri="{FF2B5EF4-FFF2-40B4-BE49-F238E27FC236}">
                  <a16:creationId xmlns:a16="http://schemas.microsoft.com/office/drawing/2014/main" id="{0355CECA-CC90-A52C-247A-FE2003676D59}"/>
                </a:ext>
              </a:extLst>
            </p:cNvPr>
            <p:cNvSpPr/>
            <p:nvPr/>
          </p:nvSpPr>
          <p:spPr>
            <a:xfrm>
              <a:off x="-528900" y="1074925"/>
              <a:ext cx="64400" cy="52700"/>
            </a:xfrm>
            <a:custGeom>
              <a:avLst/>
              <a:gdLst/>
              <a:ahLst/>
              <a:cxnLst/>
              <a:rect l="l" t="t" r="r" b="b"/>
              <a:pathLst>
                <a:path w="2576" h="2108" extrusionOk="0">
                  <a:moveTo>
                    <a:pt x="2576" y="0"/>
                  </a:moveTo>
                  <a:lnTo>
                    <a:pt x="2576" y="0"/>
                  </a:lnTo>
                  <a:cubicBezTo>
                    <a:pt x="2220" y="330"/>
                    <a:pt x="1748" y="483"/>
                    <a:pt x="1504" y="483"/>
                  </a:cubicBezTo>
                  <a:cubicBezTo>
                    <a:pt x="1446" y="483"/>
                    <a:pt x="1400" y="474"/>
                    <a:pt x="1373" y="457"/>
                  </a:cubicBezTo>
                  <a:cubicBezTo>
                    <a:pt x="795" y="906"/>
                    <a:pt x="1" y="1572"/>
                    <a:pt x="81" y="1941"/>
                  </a:cubicBezTo>
                  <a:cubicBezTo>
                    <a:pt x="101" y="2042"/>
                    <a:pt x="211" y="2108"/>
                    <a:pt x="390" y="2108"/>
                  </a:cubicBezTo>
                  <a:cubicBezTo>
                    <a:pt x="784" y="2108"/>
                    <a:pt x="1513" y="1791"/>
                    <a:pt x="2367" y="826"/>
                  </a:cubicBezTo>
                  <a:lnTo>
                    <a:pt x="2576" y="0"/>
                  </a:ln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1934;p38">
              <a:extLst>
                <a:ext uri="{FF2B5EF4-FFF2-40B4-BE49-F238E27FC236}">
                  <a16:creationId xmlns:a16="http://schemas.microsoft.com/office/drawing/2014/main" id="{C6D33AC5-FB26-8697-A37A-D03EBD3884BE}"/>
                </a:ext>
              </a:extLst>
            </p:cNvPr>
            <p:cNvSpPr/>
            <p:nvPr/>
          </p:nvSpPr>
          <p:spPr>
            <a:xfrm>
              <a:off x="-477550" y="592600"/>
              <a:ext cx="337525" cy="471700"/>
            </a:xfrm>
            <a:custGeom>
              <a:avLst/>
              <a:gdLst/>
              <a:ahLst/>
              <a:cxnLst/>
              <a:rect l="l" t="t" r="r" b="b"/>
              <a:pathLst>
                <a:path w="13501" h="18868" extrusionOk="0">
                  <a:moveTo>
                    <a:pt x="9338" y="1"/>
                  </a:moveTo>
                  <a:lnTo>
                    <a:pt x="6546" y="1212"/>
                  </a:lnTo>
                  <a:lnTo>
                    <a:pt x="3634" y="4758"/>
                  </a:lnTo>
                  <a:cubicBezTo>
                    <a:pt x="2792" y="5440"/>
                    <a:pt x="2215" y="6402"/>
                    <a:pt x="2030" y="7469"/>
                  </a:cubicBezTo>
                  <a:lnTo>
                    <a:pt x="1" y="18868"/>
                  </a:lnTo>
                  <a:lnTo>
                    <a:pt x="658" y="18868"/>
                  </a:lnTo>
                  <a:lnTo>
                    <a:pt x="5215" y="8367"/>
                  </a:lnTo>
                  <a:cubicBezTo>
                    <a:pt x="13501" y="4317"/>
                    <a:pt x="9338" y="1"/>
                    <a:pt x="9338" y="1"/>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1935;p38">
              <a:extLst>
                <a:ext uri="{FF2B5EF4-FFF2-40B4-BE49-F238E27FC236}">
                  <a16:creationId xmlns:a16="http://schemas.microsoft.com/office/drawing/2014/main" id="{20AEFF33-1C20-30AB-5854-D0C0B8454763}"/>
                </a:ext>
              </a:extLst>
            </p:cNvPr>
            <p:cNvSpPr/>
            <p:nvPr/>
          </p:nvSpPr>
          <p:spPr>
            <a:xfrm>
              <a:off x="-498000" y="405700"/>
              <a:ext cx="260125" cy="239450"/>
            </a:xfrm>
            <a:custGeom>
              <a:avLst/>
              <a:gdLst/>
              <a:ahLst/>
              <a:cxnLst/>
              <a:rect l="l" t="t" r="r" b="b"/>
              <a:pathLst>
                <a:path w="10405" h="9578" extrusionOk="0">
                  <a:moveTo>
                    <a:pt x="4420" y="1"/>
                  </a:moveTo>
                  <a:lnTo>
                    <a:pt x="2375" y="827"/>
                  </a:lnTo>
                  <a:lnTo>
                    <a:pt x="0" y="2864"/>
                  </a:lnTo>
                  <a:lnTo>
                    <a:pt x="5303" y="9290"/>
                  </a:lnTo>
                  <a:cubicBezTo>
                    <a:pt x="5422" y="9472"/>
                    <a:pt x="5631" y="9577"/>
                    <a:pt x="5842" y="9577"/>
                  </a:cubicBezTo>
                  <a:cubicBezTo>
                    <a:pt x="5928" y="9577"/>
                    <a:pt x="6015" y="9560"/>
                    <a:pt x="6097" y="9522"/>
                  </a:cubicBezTo>
                  <a:lnTo>
                    <a:pt x="9939" y="7677"/>
                  </a:lnTo>
                  <a:cubicBezTo>
                    <a:pt x="10308" y="7493"/>
                    <a:pt x="10405" y="7020"/>
                    <a:pt x="10140" y="6715"/>
                  </a:cubicBezTo>
                  <a:lnTo>
                    <a:pt x="4420" y="1"/>
                  </a:ln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1936;p38">
              <a:extLst>
                <a:ext uri="{FF2B5EF4-FFF2-40B4-BE49-F238E27FC236}">
                  <a16:creationId xmlns:a16="http://schemas.microsoft.com/office/drawing/2014/main" id="{544DE4A1-9883-FA16-A19E-F1987F5B78D0}"/>
                </a:ext>
              </a:extLst>
            </p:cNvPr>
            <p:cNvSpPr/>
            <p:nvPr/>
          </p:nvSpPr>
          <p:spPr>
            <a:xfrm>
              <a:off x="-451675" y="381625"/>
              <a:ext cx="55775" cy="48575"/>
            </a:xfrm>
            <a:custGeom>
              <a:avLst/>
              <a:gdLst/>
              <a:ahLst/>
              <a:cxnLst/>
              <a:rect l="l" t="t" r="r" b="b"/>
              <a:pathLst>
                <a:path w="2231" h="1943" extrusionOk="0">
                  <a:moveTo>
                    <a:pt x="2230" y="1"/>
                  </a:moveTo>
                  <a:lnTo>
                    <a:pt x="1236" y="145"/>
                  </a:lnTo>
                  <a:lnTo>
                    <a:pt x="0" y="923"/>
                  </a:lnTo>
                  <a:lnTo>
                    <a:pt x="770" y="1942"/>
                  </a:lnTo>
                  <a:lnTo>
                    <a:pt x="2230" y="1"/>
                  </a:ln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1937;p38">
              <a:extLst>
                <a:ext uri="{FF2B5EF4-FFF2-40B4-BE49-F238E27FC236}">
                  <a16:creationId xmlns:a16="http://schemas.microsoft.com/office/drawing/2014/main" id="{7BD9382F-2215-FA3C-6BBD-6D5195563EDD}"/>
                </a:ext>
              </a:extLst>
            </p:cNvPr>
            <p:cNvSpPr/>
            <p:nvPr/>
          </p:nvSpPr>
          <p:spPr>
            <a:xfrm>
              <a:off x="-451675" y="404700"/>
              <a:ext cx="13050" cy="21675"/>
            </a:xfrm>
            <a:custGeom>
              <a:avLst/>
              <a:gdLst/>
              <a:ahLst/>
              <a:cxnLst/>
              <a:rect l="l" t="t" r="r" b="b"/>
              <a:pathLst>
                <a:path w="522" h="867" extrusionOk="0">
                  <a:moveTo>
                    <a:pt x="0" y="0"/>
                  </a:moveTo>
                  <a:lnTo>
                    <a:pt x="89" y="867"/>
                  </a:lnTo>
                  <a:lnTo>
                    <a:pt x="522" y="682"/>
                  </a:lnTo>
                  <a:lnTo>
                    <a:pt x="0" y="0"/>
                  </a:lnTo>
                  <a:close/>
                </a:path>
              </a:pathLst>
            </a:custGeom>
            <a:solidFill>
              <a:srgbClr val="E0DED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1938;p38">
              <a:extLst>
                <a:ext uri="{FF2B5EF4-FFF2-40B4-BE49-F238E27FC236}">
                  <a16:creationId xmlns:a16="http://schemas.microsoft.com/office/drawing/2014/main" id="{F11F7E6C-EDA8-3335-B3DE-866B84CF93B1}"/>
                </a:ext>
              </a:extLst>
            </p:cNvPr>
            <p:cNvSpPr/>
            <p:nvPr/>
          </p:nvSpPr>
          <p:spPr>
            <a:xfrm>
              <a:off x="-510850" y="276350"/>
              <a:ext cx="63200" cy="54975"/>
            </a:xfrm>
            <a:custGeom>
              <a:avLst/>
              <a:gdLst/>
              <a:ahLst/>
              <a:cxnLst/>
              <a:rect l="l" t="t" r="r" b="b"/>
              <a:pathLst>
                <a:path w="2528" h="2199" extrusionOk="0">
                  <a:moveTo>
                    <a:pt x="1437" y="1"/>
                  </a:moveTo>
                  <a:cubicBezTo>
                    <a:pt x="570" y="1"/>
                    <a:pt x="1" y="907"/>
                    <a:pt x="386" y="1685"/>
                  </a:cubicBezTo>
                  <a:lnTo>
                    <a:pt x="635" y="2198"/>
                  </a:lnTo>
                  <a:lnTo>
                    <a:pt x="2528" y="2198"/>
                  </a:lnTo>
                  <a:lnTo>
                    <a:pt x="2528"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1939;p38">
              <a:extLst>
                <a:ext uri="{FF2B5EF4-FFF2-40B4-BE49-F238E27FC236}">
                  <a16:creationId xmlns:a16="http://schemas.microsoft.com/office/drawing/2014/main" id="{A89E156E-F729-C360-EEC9-71F910D9EC64}"/>
                </a:ext>
              </a:extLst>
            </p:cNvPr>
            <p:cNvSpPr/>
            <p:nvPr/>
          </p:nvSpPr>
          <p:spPr>
            <a:xfrm>
              <a:off x="-458700" y="327300"/>
              <a:ext cx="58175" cy="102900"/>
            </a:xfrm>
            <a:custGeom>
              <a:avLst/>
              <a:gdLst/>
              <a:ahLst/>
              <a:cxnLst/>
              <a:rect l="l" t="t" r="r" b="b"/>
              <a:pathLst>
                <a:path w="2327" h="4116" extrusionOk="0">
                  <a:moveTo>
                    <a:pt x="1051" y="4115"/>
                  </a:moveTo>
                  <a:lnTo>
                    <a:pt x="2327" y="3072"/>
                  </a:lnTo>
                  <a:lnTo>
                    <a:pt x="1565" y="72"/>
                  </a:lnTo>
                  <a:lnTo>
                    <a:pt x="1"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1940;p38">
              <a:extLst>
                <a:ext uri="{FF2B5EF4-FFF2-40B4-BE49-F238E27FC236}">
                  <a16:creationId xmlns:a16="http://schemas.microsoft.com/office/drawing/2014/main" id="{C9CB96D3-B250-CB7D-BF12-EC69633BBDB1}"/>
                </a:ext>
              </a:extLst>
            </p:cNvPr>
            <p:cNvSpPr/>
            <p:nvPr/>
          </p:nvSpPr>
          <p:spPr>
            <a:xfrm>
              <a:off x="-443850" y="384450"/>
              <a:ext cx="23075" cy="12850"/>
            </a:xfrm>
            <a:custGeom>
              <a:avLst/>
              <a:gdLst/>
              <a:ahLst/>
              <a:cxnLst/>
              <a:rect l="l" t="t" r="r" b="b"/>
              <a:pathLst>
                <a:path w="923" h="514" extrusionOk="0">
                  <a:moveTo>
                    <a:pt x="0" y="0"/>
                  </a:moveTo>
                  <a:lnTo>
                    <a:pt x="923" y="32"/>
                  </a:lnTo>
                  <a:lnTo>
                    <a:pt x="129" y="514"/>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1941;p38">
              <a:extLst>
                <a:ext uri="{FF2B5EF4-FFF2-40B4-BE49-F238E27FC236}">
                  <a16:creationId xmlns:a16="http://schemas.microsoft.com/office/drawing/2014/main" id="{6E00D50C-CE42-58D3-B1B0-7734D6F6FE61}"/>
                </a:ext>
              </a:extLst>
            </p:cNvPr>
            <p:cNvSpPr/>
            <p:nvPr/>
          </p:nvSpPr>
          <p:spPr>
            <a:xfrm>
              <a:off x="-495000" y="285775"/>
              <a:ext cx="75625" cy="99500"/>
            </a:xfrm>
            <a:custGeom>
              <a:avLst/>
              <a:gdLst/>
              <a:ahLst/>
              <a:cxnLst/>
              <a:rect l="l" t="t" r="r" b="b"/>
              <a:pathLst>
                <a:path w="3025" h="3980" extrusionOk="0">
                  <a:moveTo>
                    <a:pt x="442" y="3979"/>
                  </a:moveTo>
                  <a:lnTo>
                    <a:pt x="3025" y="3979"/>
                  </a:lnTo>
                  <a:lnTo>
                    <a:pt x="3025" y="426"/>
                  </a:lnTo>
                  <a:cubicBezTo>
                    <a:pt x="3025" y="185"/>
                    <a:pt x="2840" y="1"/>
                    <a:pt x="2600" y="1"/>
                  </a:cubicBezTo>
                  <a:lnTo>
                    <a:pt x="273" y="1"/>
                  </a:lnTo>
                  <a:cubicBezTo>
                    <a:pt x="129" y="1"/>
                    <a:pt x="17" y="105"/>
                    <a:pt x="17" y="249"/>
                  </a:cubicBezTo>
                  <a:lnTo>
                    <a:pt x="17" y="3546"/>
                  </a:lnTo>
                  <a:cubicBezTo>
                    <a:pt x="1" y="3779"/>
                    <a:pt x="201" y="3979"/>
                    <a:pt x="442" y="397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1" name="Google Shape;1942;p38">
              <a:extLst>
                <a:ext uri="{FF2B5EF4-FFF2-40B4-BE49-F238E27FC236}">
                  <a16:creationId xmlns:a16="http://schemas.microsoft.com/office/drawing/2014/main" id="{631CC6D2-22ED-D7BB-CB4B-FE060AA15EC6}"/>
                </a:ext>
              </a:extLst>
            </p:cNvPr>
            <p:cNvSpPr/>
            <p:nvPr/>
          </p:nvSpPr>
          <p:spPr>
            <a:xfrm>
              <a:off x="-494800" y="266325"/>
              <a:ext cx="91075" cy="80850"/>
            </a:xfrm>
            <a:custGeom>
              <a:avLst/>
              <a:gdLst/>
              <a:ahLst/>
              <a:cxnLst/>
              <a:rect l="l" t="t" r="r" b="b"/>
              <a:pathLst>
                <a:path w="3643" h="3234" extrusionOk="0">
                  <a:moveTo>
                    <a:pt x="1019" y="0"/>
                  </a:moveTo>
                  <a:cubicBezTo>
                    <a:pt x="1" y="0"/>
                    <a:pt x="97" y="843"/>
                    <a:pt x="97" y="843"/>
                  </a:cubicBezTo>
                  <a:cubicBezTo>
                    <a:pt x="97" y="2015"/>
                    <a:pt x="1508" y="2157"/>
                    <a:pt x="2194" y="2157"/>
                  </a:cubicBezTo>
                  <a:cubicBezTo>
                    <a:pt x="2414" y="2157"/>
                    <a:pt x="2560" y="2142"/>
                    <a:pt x="2560" y="2142"/>
                  </a:cubicBezTo>
                  <a:lnTo>
                    <a:pt x="2688" y="3233"/>
                  </a:lnTo>
                  <a:lnTo>
                    <a:pt x="3330" y="3233"/>
                  </a:lnTo>
                  <a:cubicBezTo>
                    <a:pt x="3330" y="3233"/>
                    <a:pt x="3562" y="1749"/>
                    <a:pt x="3586" y="1244"/>
                  </a:cubicBezTo>
                  <a:cubicBezTo>
                    <a:pt x="3643" y="562"/>
                    <a:pt x="3025" y="0"/>
                    <a:pt x="2343"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 name="Google Shape;1943;p38">
              <a:extLst>
                <a:ext uri="{FF2B5EF4-FFF2-40B4-BE49-F238E27FC236}">
                  <a16:creationId xmlns:a16="http://schemas.microsoft.com/office/drawing/2014/main" id="{3F0B6202-11C2-FE2C-EA40-E7530B0B486E}"/>
                </a:ext>
              </a:extLst>
            </p:cNvPr>
            <p:cNvSpPr/>
            <p:nvPr/>
          </p:nvSpPr>
          <p:spPr>
            <a:xfrm>
              <a:off x="-434825" y="327700"/>
              <a:ext cx="33500" cy="33700"/>
            </a:xfrm>
            <a:custGeom>
              <a:avLst/>
              <a:gdLst/>
              <a:ahLst/>
              <a:cxnLst/>
              <a:rect l="l" t="t" r="r" b="b"/>
              <a:pathLst>
                <a:path w="1340" h="1348" extrusionOk="0">
                  <a:moveTo>
                    <a:pt x="1340" y="674"/>
                  </a:moveTo>
                  <a:cubicBezTo>
                    <a:pt x="1340" y="1051"/>
                    <a:pt x="1043" y="1348"/>
                    <a:pt x="674" y="1348"/>
                  </a:cubicBezTo>
                  <a:cubicBezTo>
                    <a:pt x="297" y="1348"/>
                    <a:pt x="0" y="1051"/>
                    <a:pt x="0" y="674"/>
                  </a:cubicBezTo>
                  <a:cubicBezTo>
                    <a:pt x="0" y="305"/>
                    <a:pt x="297" y="0"/>
                    <a:pt x="674" y="0"/>
                  </a:cubicBezTo>
                  <a:cubicBezTo>
                    <a:pt x="1043" y="0"/>
                    <a:pt x="1340" y="305"/>
                    <a:pt x="1340" y="674"/>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1944;p38">
              <a:extLst>
                <a:ext uri="{FF2B5EF4-FFF2-40B4-BE49-F238E27FC236}">
                  <a16:creationId xmlns:a16="http://schemas.microsoft.com/office/drawing/2014/main" id="{3D9831A6-3203-E6EB-4C19-66FB33294A42}"/>
                </a:ext>
              </a:extLst>
            </p:cNvPr>
            <p:cNvSpPr/>
            <p:nvPr/>
          </p:nvSpPr>
          <p:spPr>
            <a:xfrm>
              <a:off x="-432425" y="381625"/>
              <a:ext cx="44950" cy="48575"/>
            </a:xfrm>
            <a:custGeom>
              <a:avLst/>
              <a:gdLst/>
              <a:ahLst/>
              <a:cxnLst/>
              <a:rect l="l" t="t" r="r" b="b"/>
              <a:pathLst>
                <a:path w="1798" h="1943" extrusionOk="0">
                  <a:moveTo>
                    <a:pt x="1460" y="1"/>
                  </a:moveTo>
                  <a:lnTo>
                    <a:pt x="113" y="843"/>
                  </a:lnTo>
                  <a:lnTo>
                    <a:pt x="0" y="1942"/>
                  </a:lnTo>
                  <a:lnTo>
                    <a:pt x="1797" y="964"/>
                  </a:lnTo>
                  <a:lnTo>
                    <a:pt x="1460" y="1"/>
                  </a:ln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 name="Google Shape;1945;p38">
              <a:extLst>
                <a:ext uri="{FF2B5EF4-FFF2-40B4-BE49-F238E27FC236}">
                  <a16:creationId xmlns:a16="http://schemas.microsoft.com/office/drawing/2014/main" id="{7EB0DFB4-B34B-E82B-6229-5C2A2F96CD91}"/>
                </a:ext>
              </a:extLst>
            </p:cNvPr>
            <p:cNvSpPr/>
            <p:nvPr/>
          </p:nvSpPr>
          <p:spPr>
            <a:xfrm>
              <a:off x="-429625" y="381625"/>
              <a:ext cx="42150" cy="44750"/>
            </a:xfrm>
            <a:custGeom>
              <a:avLst/>
              <a:gdLst/>
              <a:ahLst/>
              <a:cxnLst/>
              <a:rect l="l" t="t" r="r" b="b"/>
              <a:pathLst>
                <a:path w="1686" h="1790" extrusionOk="0">
                  <a:moveTo>
                    <a:pt x="1348" y="1"/>
                  </a:moveTo>
                  <a:lnTo>
                    <a:pt x="1" y="843"/>
                  </a:lnTo>
                  <a:lnTo>
                    <a:pt x="402" y="1790"/>
                  </a:lnTo>
                  <a:lnTo>
                    <a:pt x="1685" y="964"/>
                  </a:lnTo>
                  <a:lnTo>
                    <a:pt x="1348" y="1"/>
                  </a:lnTo>
                  <a:close/>
                </a:path>
              </a:pathLst>
            </a:custGeom>
            <a:solidFill>
              <a:srgbClr val="E0DED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 name="Google Shape;1946;p38">
              <a:extLst>
                <a:ext uri="{FF2B5EF4-FFF2-40B4-BE49-F238E27FC236}">
                  <a16:creationId xmlns:a16="http://schemas.microsoft.com/office/drawing/2014/main" id="{1EA58C93-C079-6DBE-7A80-59BE491A5983}"/>
                </a:ext>
              </a:extLst>
            </p:cNvPr>
            <p:cNvSpPr/>
            <p:nvPr/>
          </p:nvSpPr>
          <p:spPr>
            <a:xfrm>
              <a:off x="-521075" y="940550"/>
              <a:ext cx="58600" cy="438000"/>
            </a:xfrm>
            <a:custGeom>
              <a:avLst/>
              <a:gdLst/>
              <a:ahLst/>
              <a:cxnLst/>
              <a:rect l="l" t="t" r="r" b="b"/>
              <a:pathLst>
                <a:path w="2344" h="17520" extrusionOk="0">
                  <a:moveTo>
                    <a:pt x="2014" y="0"/>
                  </a:moveTo>
                  <a:cubicBezTo>
                    <a:pt x="1854" y="0"/>
                    <a:pt x="1725" y="121"/>
                    <a:pt x="1701" y="273"/>
                  </a:cubicBezTo>
                  <a:lnTo>
                    <a:pt x="17" y="17183"/>
                  </a:lnTo>
                  <a:cubicBezTo>
                    <a:pt x="1" y="17367"/>
                    <a:pt x="145" y="17520"/>
                    <a:pt x="330" y="17520"/>
                  </a:cubicBezTo>
                  <a:cubicBezTo>
                    <a:pt x="490" y="17520"/>
                    <a:pt x="618" y="17408"/>
                    <a:pt x="643" y="17247"/>
                  </a:cubicBezTo>
                  <a:lnTo>
                    <a:pt x="2327" y="337"/>
                  </a:lnTo>
                  <a:cubicBezTo>
                    <a:pt x="2343" y="153"/>
                    <a:pt x="2199" y="0"/>
                    <a:pt x="2014" y="0"/>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Google Shape;1947;p38">
              <a:extLst>
                <a:ext uri="{FF2B5EF4-FFF2-40B4-BE49-F238E27FC236}">
                  <a16:creationId xmlns:a16="http://schemas.microsoft.com/office/drawing/2014/main" id="{15B3C604-FF4C-13D2-8468-C3A690279AED}"/>
                </a:ext>
              </a:extLst>
            </p:cNvPr>
            <p:cNvSpPr/>
            <p:nvPr/>
          </p:nvSpPr>
          <p:spPr>
            <a:xfrm>
              <a:off x="-328150" y="860325"/>
              <a:ext cx="58800" cy="438025"/>
            </a:xfrm>
            <a:custGeom>
              <a:avLst/>
              <a:gdLst/>
              <a:ahLst/>
              <a:cxnLst/>
              <a:rect l="l" t="t" r="r" b="b"/>
              <a:pathLst>
                <a:path w="2352" h="17521" extrusionOk="0">
                  <a:moveTo>
                    <a:pt x="2022" y="1"/>
                  </a:moveTo>
                  <a:cubicBezTo>
                    <a:pt x="1862" y="1"/>
                    <a:pt x="1725" y="121"/>
                    <a:pt x="1709" y="274"/>
                  </a:cubicBezTo>
                  <a:lnTo>
                    <a:pt x="25" y="17183"/>
                  </a:lnTo>
                  <a:cubicBezTo>
                    <a:pt x="1" y="17368"/>
                    <a:pt x="153" y="17520"/>
                    <a:pt x="338" y="17520"/>
                  </a:cubicBezTo>
                  <a:cubicBezTo>
                    <a:pt x="498" y="17520"/>
                    <a:pt x="634" y="17408"/>
                    <a:pt x="642" y="17247"/>
                  </a:cubicBezTo>
                  <a:lnTo>
                    <a:pt x="2327" y="338"/>
                  </a:lnTo>
                  <a:cubicBezTo>
                    <a:pt x="2351" y="153"/>
                    <a:pt x="2199" y="1"/>
                    <a:pt x="2022"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 name="Google Shape;1948;p38">
              <a:extLst>
                <a:ext uri="{FF2B5EF4-FFF2-40B4-BE49-F238E27FC236}">
                  <a16:creationId xmlns:a16="http://schemas.microsoft.com/office/drawing/2014/main" id="{20E00FBB-146E-759C-8287-F2C0C383B885}"/>
                </a:ext>
              </a:extLst>
            </p:cNvPr>
            <p:cNvSpPr/>
            <p:nvPr/>
          </p:nvSpPr>
          <p:spPr>
            <a:xfrm>
              <a:off x="-821875" y="802575"/>
              <a:ext cx="58575" cy="438200"/>
            </a:xfrm>
            <a:custGeom>
              <a:avLst/>
              <a:gdLst/>
              <a:ahLst/>
              <a:cxnLst/>
              <a:rect l="l" t="t" r="r" b="b"/>
              <a:pathLst>
                <a:path w="2343" h="17528" extrusionOk="0">
                  <a:moveTo>
                    <a:pt x="2014" y="1"/>
                  </a:moveTo>
                  <a:cubicBezTo>
                    <a:pt x="1853" y="1"/>
                    <a:pt x="1725" y="121"/>
                    <a:pt x="1701" y="281"/>
                  </a:cubicBezTo>
                  <a:lnTo>
                    <a:pt x="16" y="17183"/>
                  </a:lnTo>
                  <a:cubicBezTo>
                    <a:pt x="0" y="17368"/>
                    <a:pt x="145" y="17528"/>
                    <a:pt x="329" y="17528"/>
                  </a:cubicBezTo>
                  <a:cubicBezTo>
                    <a:pt x="490" y="17528"/>
                    <a:pt x="634" y="17400"/>
                    <a:pt x="642" y="17247"/>
                  </a:cubicBezTo>
                  <a:lnTo>
                    <a:pt x="2327" y="337"/>
                  </a:lnTo>
                  <a:cubicBezTo>
                    <a:pt x="2343" y="161"/>
                    <a:pt x="2198" y="1"/>
                    <a:pt x="2014"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1949;p38">
              <a:extLst>
                <a:ext uri="{FF2B5EF4-FFF2-40B4-BE49-F238E27FC236}">
                  <a16:creationId xmlns:a16="http://schemas.microsoft.com/office/drawing/2014/main" id="{91E7EFAD-46D6-1809-B016-82D6A64A242E}"/>
                </a:ext>
              </a:extLst>
            </p:cNvPr>
            <p:cNvSpPr/>
            <p:nvPr/>
          </p:nvSpPr>
          <p:spPr>
            <a:xfrm>
              <a:off x="-628750" y="722350"/>
              <a:ext cx="58775" cy="438225"/>
            </a:xfrm>
            <a:custGeom>
              <a:avLst/>
              <a:gdLst/>
              <a:ahLst/>
              <a:cxnLst/>
              <a:rect l="l" t="t" r="r" b="b"/>
              <a:pathLst>
                <a:path w="2351" h="17529" extrusionOk="0">
                  <a:moveTo>
                    <a:pt x="2022" y="1"/>
                  </a:moveTo>
                  <a:cubicBezTo>
                    <a:pt x="1861" y="1"/>
                    <a:pt x="1733" y="121"/>
                    <a:pt x="1709" y="282"/>
                  </a:cubicBezTo>
                  <a:lnTo>
                    <a:pt x="24" y="17183"/>
                  </a:lnTo>
                  <a:cubicBezTo>
                    <a:pt x="0" y="17368"/>
                    <a:pt x="153" y="17528"/>
                    <a:pt x="337" y="17528"/>
                  </a:cubicBezTo>
                  <a:cubicBezTo>
                    <a:pt x="498" y="17528"/>
                    <a:pt x="626" y="17408"/>
                    <a:pt x="642" y="17248"/>
                  </a:cubicBezTo>
                  <a:lnTo>
                    <a:pt x="2334" y="338"/>
                  </a:lnTo>
                  <a:cubicBezTo>
                    <a:pt x="2351" y="161"/>
                    <a:pt x="2198" y="1"/>
                    <a:pt x="2022" y="1"/>
                  </a:cubicBezTo>
                  <a:close/>
                </a:path>
              </a:pathLst>
            </a:custGeom>
            <a:solidFill>
              <a:schemeClr val="accent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 name="Google Shape;1950;p38">
              <a:extLst>
                <a:ext uri="{FF2B5EF4-FFF2-40B4-BE49-F238E27FC236}">
                  <a16:creationId xmlns:a16="http://schemas.microsoft.com/office/drawing/2014/main" id="{94467353-1E01-B764-4193-F3ADAAAE040C}"/>
                </a:ext>
              </a:extLst>
            </p:cNvPr>
            <p:cNvSpPr/>
            <p:nvPr/>
          </p:nvSpPr>
          <p:spPr>
            <a:xfrm>
              <a:off x="-897900" y="720000"/>
              <a:ext cx="696125" cy="366925"/>
            </a:xfrm>
            <a:custGeom>
              <a:avLst/>
              <a:gdLst/>
              <a:ahLst/>
              <a:cxnLst/>
              <a:rect l="l" t="t" r="r" b="b"/>
              <a:pathLst>
                <a:path w="27845" h="14677" extrusionOk="0">
                  <a:moveTo>
                    <a:pt x="13883" y="1"/>
                  </a:moveTo>
                  <a:cubicBezTo>
                    <a:pt x="10640" y="1"/>
                    <a:pt x="7401" y="717"/>
                    <a:pt x="4934" y="2148"/>
                  </a:cubicBezTo>
                  <a:cubicBezTo>
                    <a:pt x="1" y="5020"/>
                    <a:pt x="33" y="9665"/>
                    <a:pt x="4999" y="12528"/>
                  </a:cubicBezTo>
                  <a:cubicBezTo>
                    <a:pt x="7477" y="13960"/>
                    <a:pt x="10722" y="14676"/>
                    <a:pt x="13964" y="14676"/>
                  </a:cubicBezTo>
                  <a:cubicBezTo>
                    <a:pt x="17206" y="14676"/>
                    <a:pt x="20444" y="13960"/>
                    <a:pt x="22911" y="12528"/>
                  </a:cubicBezTo>
                  <a:cubicBezTo>
                    <a:pt x="27844" y="9673"/>
                    <a:pt x="27820" y="5020"/>
                    <a:pt x="22855" y="2148"/>
                  </a:cubicBezTo>
                  <a:cubicBezTo>
                    <a:pt x="20372" y="717"/>
                    <a:pt x="17125" y="1"/>
                    <a:pt x="13883" y="1"/>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 name="Google Shape;1951;p38">
              <a:extLst>
                <a:ext uri="{FF2B5EF4-FFF2-40B4-BE49-F238E27FC236}">
                  <a16:creationId xmlns:a16="http://schemas.microsoft.com/office/drawing/2014/main" id="{D155384F-0864-2DF2-D4B8-10D268D0F05D}"/>
                </a:ext>
              </a:extLst>
            </p:cNvPr>
            <p:cNvSpPr/>
            <p:nvPr/>
          </p:nvSpPr>
          <p:spPr>
            <a:xfrm>
              <a:off x="-897900" y="702750"/>
              <a:ext cx="696125" cy="366925"/>
            </a:xfrm>
            <a:custGeom>
              <a:avLst/>
              <a:gdLst/>
              <a:ahLst/>
              <a:cxnLst/>
              <a:rect l="l" t="t" r="r" b="b"/>
              <a:pathLst>
                <a:path w="27845" h="14677" extrusionOk="0">
                  <a:moveTo>
                    <a:pt x="13883" y="1"/>
                  </a:moveTo>
                  <a:cubicBezTo>
                    <a:pt x="10640" y="1"/>
                    <a:pt x="7401" y="717"/>
                    <a:pt x="4934" y="2149"/>
                  </a:cubicBezTo>
                  <a:cubicBezTo>
                    <a:pt x="1" y="5020"/>
                    <a:pt x="33" y="9657"/>
                    <a:pt x="4999" y="12529"/>
                  </a:cubicBezTo>
                  <a:cubicBezTo>
                    <a:pt x="7477" y="13960"/>
                    <a:pt x="10722" y="14676"/>
                    <a:pt x="13964" y="14676"/>
                  </a:cubicBezTo>
                  <a:cubicBezTo>
                    <a:pt x="17206" y="14676"/>
                    <a:pt x="20444" y="13960"/>
                    <a:pt x="22911" y="12529"/>
                  </a:cubicBezTo>
                  <a:cubicBezTo>
                    <a:pt x="27844" y="9657"/>
                    <a:pt x="27820" y="5020"/>
                    <a:pt x="22855" y="2149"/>
                  </a:cubicBezTo>
                  <a:cubicBezTo>
                    <a:pt x="20372" y="717"/>
                    <a:pt x="17125" y="1"/>
                    <a:pt x="13883" y="1"/>
                  </a:cubicBezTo>
                  <a:close/>
                </a:path>
              </a:pathLst>
            </a:custGeom>
            <a:solidFill>
              <a:srgbClr val="C3CCDD"/>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 name="Google Shape;1952;p38">
              <a:extLst>
                <a:ext uri="{FF2B5EF4-FFF2-40B4-BE49-F238E27FC236}">
                  <a16:creationId xmlns:a16="http://schemas.microsoft.com/office/drawing/2014/main" id="{99868153-325C-E631-7E05-2F53A9ED8D04}"/>
                </a:ext>
              </a:extLst>
            </p:cNvPr>
            <p:cNvSpPr/>
            <p:nvPr/>
          </p:nvSpPr>
          <p:spPr>
            <a:xfrm>
              <a:off x="-907925" y="720375"/>
              <a:ext cx="250725" cy="157150"/>
            </a:xfrm>
            <a:custGeom>
              <a:avLst/>
              <a:gdLst/>
              <a:ahLst/>
              <a:cxnLst/>
              <a:rect l="l" t="t" r="r" b="b"/>
              <a:pathLst>
                <a:path w="10029" h="6286" extrusionOk="0">
                  <a:moveTo>
                    <a:pt x="5262" y="0"/>
                  </a:moveTo>
                  <a:cubicBezTo>
                    <a:pt x="5214" y="0"/>
                    <a:pt x="5168" y="14"/>
                    <a:pt x="5135" y="48"/>
                  </a:cubicBezTo>
                  <a:lnTo>
                    <a:pt x="113" y="4524"/>
                  </a:lnTo>
                  <a:cubicBezTo>
                    <a:pt x="1" y="4620"/>
                    <a:pt x="41" y="4813"/>
                    <a:pt x="177" y="4853"/>
                  </a:cubicBezTo>
                  <a:lnTo>
                    <a:pt x="4702" y="6273"/>
                  </a:lnTo>
                  <a:cubicBezTo>
                    <a:pt x="4727" y="6281"/>
                    <a:pt x="4751" y="6285"/>
                    <a:pt x="4775" y="6285"/>
                  </a:cubicBezTo>
                  <a:cubicBezTo>
                    <a:pt x="4821" y="6285"/>
                    <a:pt x="4863" y="6269"/>
                    <a:pt x="4894" y="6232"/>
                  </a:cubicBezTo>
                  <a:lnTo>
                    <a:pt x="9916" y="1764"/>
                  </a:lnTo>
                  <a:cubicBezTo>
                    <a:pt x="10028" y="1660"/>
                    <a:pt x="9988" y="1484"/>
                    <a:pt x="9852" y="1435"/>
                  </a:cubicBezTo>
                  <a:lnTo>
                    <a:pt x="5327" y="8"/>
                  </a:lnTo>
                  <a:cubicBezTo>
                    <a:pt x="5305" y="3"/>
                    <a:pt x="5284" y="0"/>
                    <a:pt x="5262"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1953;p38">
              <a:extLst>
                <a:ext uri="{FF2B5EF4-FFF2-40B4-BE49-F238E27FC236}">
                  <a16:creationId xmlns:a16="http://schemas.microsoft.com/office/drawing/2014/main" id="{80FC8C0D-B535-C1BE-62C0-E9156C0CCFB3}"/>
                </a:ext>
              </a:extLst>
            </p:cNvPr>
            <p:cNvSpPr/>
            <p:nvPr/>
          </p:nvSpPr>
          <p:spPr>
            <a:xfrm>
              <a:off x="-576025" y="660550"/>
              <a:ext cx="263350" cy="151525"/>
            </a:xfrm>
            <a:custGeom>
              <a:avLst/>
              <a:gdLst/>
              <a:ahLst/>
              <a:cxnLst/>
              <a:rect l="l" t="t" r="r" b="b"/>
              <a:pathLst>
                <a:path w="10534" h="6061" extrusionOk="0">
                  <a:moveTo>
                    <a:pt x="4409" y="0"/>
                  </a:moveTo>
                  <a:cubicBezTo>
                    <a:pt x="4385" y="0"/>
                    <a:pt x="4361" y="6"/>
                    <a:pt x="4341" y="18"/>
                  </a:cubicBezTo>
                  <a:lnTo>
                    <a:pt x="89" y="2417"/>
                  </a:lnTo>
                  <a:cubicBezTo>
                    <a:pt x="1" y="2465"/>
                    <a:pt x="1" y="2593"/>
                    <a:pt x="89" y="2641"/>
                  </a:cubicBezTo>
                  <a:lnTo>
                    <a:pt x="6057" y="6042"/>
                  </a:lnTo>
                  <a:cubicBezTo>
                    <a:pt x="6077" y="6055"/>
                    <a:pt x="6099" y="6061"/>
                    <a:pt x="6121" y="6061"/>
                  </a:cubicBezTo>
                  <a:cubicBezTo>
                    <a:pt x="6144" y="6061"/>
                    <a:pt x="6166" y="6055"/>
                    <a:pt x="6186" y="6042"/>
                  </a:cubicBezTo>
                  <a:lnTo>
                    <a:pt x="10437" y="3644"/>
                  </a:lnTo>
                  <a:cubicBezTo>
                    <a:pt x="10533" y="3596"/>
                    <a:pt x="10533" y="3468"/>
                    <a:pt x="10437" y="3419"/>
                  </a:cubicBezTo>
                  <a:lnTo>
                    <a:pt x="4477" y="18"/>
                  </a:lnTo>
                  <a:cubicBezTo>
                    <a:pt x="4457" y="6"/>
                    <a:pt x="4433" y="0"/>
                    <a:pt x="4409" y="0"/>
                  </a:cubicBez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 name="Google Shape;1954;p38">
              <a:extLst>
                <a:ext uri="{FF2B5EF4-FFF2-40B4-BE49-F238E27FC236}">
                  <a16:creationId xmlns:a16="http://schemas.microsoft.com/office/drawing/2014/main" id="{E9D0F827-91A3-9D9A-D99E-7C1AB1A80D4E}"/>
                </a:ext>
              </a:extLst>
            </p:cNvPr>
            <p:cNvSpPr/>
            <p:nvPr/>
          </p:nvSpPr>
          <p:spPr>
            <a:xfrm>
              <a:off x="-1012400" y="716800"/>
              <a:ext cx="143425" cy="125700"/>
            </a:xfrm>
            <a:custGeom>
              <a:avLst/>
              <a:gdLst/>
              <a:ahLst/>
              <a:cxnLst/>
              <a:rect l="l" t="t" r="r" b="b"/>
              <a:pathLst>
                <a:path w="5737" h="5028" extrusionOk="0">
                  <a:moveTo>
                    <a:pt x="4090" y="0"/>
                  </a:moveTo>
                  <a:cubicBezTo>
                    <a:pt x="3196" y="0"/>
                    <a:pt x="1860" y="526"/>
                    <a:pt x="923" y="3231"/>
                  </a:cubicBezTo>
                  <a:cubicBezTo>
                    <a:pt x="674" y="3953"/>
                    <a:pt x="362" y="4539"/>
                    <a:pt x="1" y="5028"/>
                  </a:cubicBezTo>
                  <a:cubicBezTo>
                    <a:pt x="3450" y="3640"/>
                    <a:pt x="5736" y="1346"/>
                    <a:pt x="5086" y="271"/>
                  </a:cubicBezTo>
                  <a:cubicBezTo>
                    <a:pt x="5054" y="223"/>
                    <a:pt x="5014" y="191"/>
                    <a:pt x="4966" y="175"/>
                  </a:cubicBezTo>
                  <a:cubicBezTo>
                    <a:pt x="4826" y="114"/>
                    <a:pt x="4506" y="0"/>
                    <a:pt x="4090" y="0"/>
                  </a:cubicBezTo>
                  <a:close/>
                </a:path>
              </a:pathLst>
            </a:custGeom>
            <a:solidFill>
              <a:srgbClr val="BEB89F"/>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 name="Google Shape;1955;p38">
              <a:extLst>
                <a:ext uri="{FF2B5EF4-FFF2-40B4-BE49-F238E27FC236}">
                  <a16:creationId xmlns:a16="http://schemas.microsoft.com/office/drawing/2014/main" id="{1AAD6953-62D2-365C-278D-9C5D97ACE9A8}"/>
                </a:ext>
              </a:extLst>
            </p:cNvPr>
            <p:cNvSpPr/>
            <p:nvPr/>
          </p:nvSpPr>
          <p:spPr>
            <a:xfrm>
              <a:off x="-1092425" y="713325"/>
              <a:ext cx="204800" cy="417175"/>
            </a:xfrm>
            <a:custGeom>
              <a:avLst/>
              <a:gdLst/>
              <a:ahLst/>
              <a:cxnLst/>
              <a:rect l="l" t="t" r="r" b="b"/>
              <a:pathLst>
                <a:path w="8192" h="16687" extrusionOk="0">
                  <a:moveTo>
                    <a:pt x="1734" y="1"/>
                  </a:moveTo>
                  <a:lnTo>
                    <a:pt x="7317" y="4156"/>
                  </a:lnTo>
                  <a:cubicBezTo>
                    <a:pt x="7983" y="4645"/>
                    <a:pt x="8191" y="5544"/>
                    <a:pt x="7814" y="6282"/>
                  </a:cubicBezTo>
                  <a:lnTo>
                    <a:pt x="2432" y="16686"/>
                  </a:lnTo>
                  <a:lnTo>
                    <a:pt x="1734" y="16526"/>
                  </a:lnTo>
                  <a:lnTo>
                    <a:pt x="4782" y="6402"/>
                  </a:lnTo>
                  <a:lnTo>
                    <a:pt x="1" y="321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 name="Google Shape;1956;p38">
              <a:extLst>
                <a:ext uri="{FF2B5EF4-FFF2-40B4-BE49-F238E27FC236}">
                  <a16:creationId xmlns:a16="http://schemas.microsoft.com/office/drawing/2014/main" id="{FBFF6CB9-E960-78E3-8A8A-DC8BAA07AED8}"/>
                </a:ext>
              </a:extLst>
            </p:cNvPr>
            <p:cNvSpPr/>
            <p:nvPr/>
          </p:nvSpPr>
          <p:spPr>
            <a:xfrm>
              <a:off x="-1092625" y="713325"/>
              <a:ext cx="146225" cy="148425"/>
            </a:xfrm>
            <a:custGeom>
              <a:avLst/>
              <a:gdLst/>
              <a:ahLst/>
              <a:cxnLst/>
              <a:rect l="l" t="t" r="r" b="b"/>
              <a:pathLst>
                <a:path w="5849" h="5937" extrusionOk="0">
                  <a:moveTo>
                    <a:pt x="5849" y="3049"/>
                  </a:moveTo>
                  <a:lnTo>
                    <a:pt x="1742" y="1"/>
                  </a:lnTo>
                  <a:lnTo>
                    <a:pt x="1" y="3202"/>
                  </a:lnTo>
                  <a:lnTo>
                    <a:pt x="4100" y="5937"/>
                  </a:lnTo>
                  <a:cubicBezTo>
                    <a:pt x="4589" y="4862"/>
                    <a:pt x="5135" y="3651"/>
                    <a:pt x="5849" y="304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1957;p38">
              <a:extLst>
                <a:ext uri="{FF2B5EF4-FFF2-40B4-BE49-F238E27FC236}">
                  <a16:creationId xmlns:a16="http://schemas.microsoft.com/office/drawing/2014/main" id="{5E39B2C5-5F77-256C-BB44-EE6C89B35AE7}"/>
                </a:ext>
              </a:extLst>
            </p:cNvPr>
            <p:cNvSpPr/>
            <p:nvPr/>
          </p:nvSpPr>
          <p:spPr>
            <a:xfrm>
              <a:off x="-1063925" y="1121025"/>
              <a:ext cx="49350" cy="104325"/>
            </a:xfrm>
            <a:custGeom>
              <a:avLst/>
              <a:gdLst/>
              <a:ahLst/>
              <a:cxnLst/>
              <a:rect l="l" t="t" r="r" b="b"/>
              <a:pathLst>
                <a:path w="1974" h="4173" extrusionOk="0">
                  <a:moveTo>
                    <a:pt x="658" y="1"/>
                  </a:moveTo>
                  <a:lnTo>
                    <a:pt x="225" y="498"/>
                  </a:lnTo>
                  <a:cubicBezTo>
                    <a:pt x="56" y="707"/>
                    <a:pt x="0" y="988"/>
                    <a:pt x="112" y="1244"/>
                  </a:cubicBezTo>
                  <a:lnTo>
                    <a:pt x="1107" y="3555"/>
                  </a:lnTo>
                  <a:cubicBezTo>
                    <a:pt x="1171" y="3707"/>
                    <a:pt x="1292" y="3835"/>
                    <a:pt x="1436" y="3908"/>
                  </a:cubicBezTo>
                  <a:lnTo>
                    <a:pt x="1973" y="4172"/>
                  </a:lnTo>
                  <a:lnTo>
                    <a:pt x="1572" y="3017"/>
                  </a:lnTo>
                  <a:lnTo>
                    <a:pt x="1275" y="370"/>
                  </a:lnTo>
                  <a:lnTo>
                    <a:pt x="658" y="1"/>
                  </a:ln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 name="Google Shape;1958;p38">
              <a:extLst>
                <a:ext uri="{FF2B5EF4-FFF2-40B4-BE49-F238E27FC236}">
                  <a16:creationId xmlns:a16="http://schemas.microsoft.com/office/drawing/2014/main" id="{7DF17478-2DC1-02E1-DC72-54A203D15791}"/>
                </a:ext>
              </a:extLst>
            </p:cNvPr>
            <p:cNvSpPr/>
            <p:nvPr/>
          </p:nvSpPr>
          <p:spPr>
            <a:xfrm>
              <a:off x="-1053900" y="1121450"/>
              <a:ext cx="29300" cy="75025"/>
            </a:xfrm>
            <a:custGeom>
              <a:avLst/>
              <a:gdLst/>
              <a:ahLst/>
              <a:cxnLst/>
              <a:rect l="l" t="t" r="r" b="b"/>
              <a:pathLst>
                <a:path w="1172" h="3001" extrusionOk="0">
                  <a:moveTo>
                    <a:pt x="1171" y="3000"/>
                  </a:moveTo>
                  <a:lnTo>
                    <a:pt x="0" y="305"/>
                  </a:lnTo>
                  <a:lnTo>
                    <a:pt x="265" y="0"/>
                  </a:lnTo>
                  <a:lnTo>
                    <a:pt x="874" y="353"/>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1959;p38">
              <a:extLst>
                <a:ext uri="{FF2B5EF4-FFF2-40B4-BE49-F238E27FC236}">
                  <a16:creationId xmlns:a16="http://schemas.microsoft.com/office/drawing/2014/main" id="{1F0CCE42-9571-2F83-A074-5B7F476210E2}"/>
                </a:ext>
              </a:extLst>
            </p:cNvPr>
            <p:cNvSpPr/>
            <p:nvPr/>
          </p:nvSpPr>
          <p:spPr>
            <a:xfrm>
              <a:off x="-1130725" y="716950"/>
              <a:ext cx="236875" cy="494950"/>
            </a:xfrm>
            <a:custGeom>
              <a:avLst/>
              <a:gdLst/>
              <a:ahLst/>
              <a:cxnLst/>
              <a:rect l="l" t="t" r="r" b="b"/>
              <a:pathLst>
                <a:path w="9475" h="19798" extrusionOk="0">
                  <a:moveTo>
                    <a:pt x="1" y="4196"/>
                  </a:moveTo>
                  <a:lnTo>
                    <a:pt x="4172" y="10124"/>
                  </a:lnTo>
                  <a:lnTo>
                    <a:pt x="8777" y="19798"/>
                  </a:lnTo>
                  <a:lnTo>
                    <a:pt x="9474" y="19798"/>
                  </a:lnTo>
                  <a:lnTo>
                    <a:pt x="6571" y="7926"/>
                  </a:lnTo>
                  <a:lnTo>
                    <a:pt x="2455" y="0"/>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1960;p38">
              <a:extLst>
                <a:ext uri="{FF2B5EF4-FFF2-40B4-BE49-F238E27FC236}">
                  <a16:creationId xmlns:a16="http://schemas.microsoft.com/office/drawing/2014/main" id="{6CA5456B-C401-1230-F5B7-470671BD1D03}"/>
                </a:ext>
              </a:extLst>
            </p:cNvPr>
            <p:cNvSpPr/>
            <p:nvPr/>
          </p:nvSpPr>
          <p:spPr>
            <a:xfrm>
              <a:off x="-915525" y="1211875"/>
              <a:ext cx="65000" cy="90275"/>
            </a:xfrm>
            <a:custGeom>
              <a:avLst/>
              <a:gdLst/>
              <a:ahLst/>
              <a:cxnLst/>
              <a:rect l="l" t="t" r="r" b="b"/>
              <a:pathLst>
                <a:path w="2600" h="3611" extrusionOk="0">
                  <a:moveTo>
                    <a:pt x="152" y="1"/>
                  </a:moveTo>
                  <a:lnTo>
                    <a:pt x="24" y="1140"/>
                  </a:lnTo>
                  <a:cubicBezTo>
                    <a:pt x="0" y="1284"/>
                    <a:pt x="56" y="1429"/>
                    <a:pt x="144" y="1541"/>
                  </a:cubicBezTo>
                  <a:lnTo>
                    <a:pt x="1637" y="3322"/>
                  </a:lnTo>
                  <a:cubicBezTo>
                    <a:pt x="1717" y="3410"/>
                    <a:pt x="1837" y="3482"/>
                    <a:pt x="1957" y="3506"/>
                  </a:cubicBezTo>
                  <a:lnTo>
                    <a:pt x="2599" y="3611"/>
                  </a:lnTo>
                  <a:lnTo>
                    <a:pt x="1885" y="2616"/>
                  </a:lnTo>
                  <a:lnTo>
                    <a:pt x="866" y="1"/>
                  </a:lnTo>
                  <a:close/>
                </a:path>
              </a:pathLst>
            </a:custGeom>
            <a:solidFill>
              <a:srgbClr val="95A4C4"/>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1961;p38">
              <a:extLst>
                <a:ext uri="{FF2B5EF4-FFF2-40B4-BE49-F238E27FC236}">
                  <a16:creationId xmlns:a16="http://schemas.microsoft.com/office/drawing/2014/main" id="{385514DA-9852-7C95-3B12-2F64922607AB}"/>
                </a:ext>
              </a:extLst>
            </p:cNvPr>
            <p:cNvSpPr/>
            <p:nvPr/>
          </p:nvSpPr>
          <p:spPr>
            <a:xfrm>
              <a:off x="-912925" y="1211875"/>
              <a:ext cx="44550" cy="65800"/>
            </a:xfrm>
            <a:custGeom>
              <a:avLst/>
              <a:gdLst/>
              <a:ahLst/>
              <a:cxnLst/>
              <a:rect l="l" t="t" r="r" b="b"/>
              <a:pathLst>
                <a:path w="1782" h="2632" extrusionOk="0">
                  <a:moveTo>
                    <a:pt x="1781" y="2632"/>
                  </a:moveTo>
                  <a:lnTo>
                    <a:pt x="0" y="546"/>
                  </a:lnTo>
                  <a:lnTo>
                    <a:pt x="65" y="1"/>
                  </a:lnTo>
                  <a:lnTo>
                    <a:pt x="762"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 name="Google Shape;1962;p38">
              <a:extLst>
                <a:ext uri="{FF2B5EF4-FFF2-40B4-BE49-F238E27FC236}">
                  <a16:creationId xmlns:a16="http://schemas.microsoft.com/office/drawing/2014/main" id="{46AC39E6-B7A9-C216-7EA6-A5348B5BFBA5}"/>
                </a:ext>
              </a:extLst>
            </p:cNvPr>
            <p:cNvSpPr/>
            <p:nvPr/>
          </p:nvSpPr>
          <p:spPr>
            <a:xfrm>
              <a:off x="-1130725" y="716750"/>
              <a:ext cx="138600" cy="227425"/>
            </a:xfrm>
            <a:custGeom>
              <a:avLst/>
              <a:gdLst/>
              <a:ahLst/>
              <a:cxnLst/>
              <a:rect l="l" t="t" r="r" b="b"/>
              <a:pathLst>
                <a:path w="5544" h="9097" extrusionOk="0">
                  <a:moveTo>
                    <a:pt x="5544" y="5968"/>
                  </a:moveTo>
                  <a:lnTo>
                    <a:pt x="2447" y="0"/>
                  </a:lnTo>
                  <a:lnTo>
                    <a:pt x="1" y="4204"/>
                  </a:lnTo>
                  <a:lnTo>
                    <a:pt x="3442" y="9097"/>
                  </a:lnTo>
                  <a:cubicBezTo>
                    <a:pt x="3586" y="7573"/>
                    <a:pt x="4990" y="7452"/>
                    <a:pt x="5544" y="5968"/>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 name="Google Shape;1963;p38">
              <a:extLst>
                <a:ext uri="{FF2B5EF4-FFF2-40B4-BE49-F238E27FC236}">
                  <a16:creationId xmlns:a16="http://schemas.microsoft.com/office/drawing/2014/main" id="{00A83B00-DB79-52E6-588E-2E2DEC557E7C}"/>
                </a:ext>
              </a:extLst>
            </p:cNvPr>
            <p:cNvSpPr/>
            <p:nvPr/>
          </p:nvSpPr>
          <p:spPr>
            <a:xfrm>
              <a:off x="-1357050" y="380175"/>
              <a:ext cx="441250" cy="254450"/>
            </a:xfrm>
            <a:custGeom>
              <a:avLst/>
              <a:gdLst/>
              <a:ahLst/>
              <a:cxnLst/>
              <a:rect l="l" t="t" r="r" b="b"/>
              <a:pathLst>
                <a:path w="17650" h="10178" extrusionOk="0">
                  <a:moveTo>
                    <a:pt x="11423" y="0"/>
                  </a:moveTo>
                  <a:cubicBezTo>
                    <a:pt x="11247" y="0"/>
                    <a:pt x="11070" y="14"/>
                    <a:pt x="10891" y="43"/>
                  </a:cubicBezTo>
                  <a:cubicBezTo>
                    <a:pt x="10891" y="43"/>
                    <a:pt x="10385" y="2108"/>
                    <a:pt x="8621" y="2108"/>
                  </a:cubicBezTo>
                  <a:cubicBezTo>
                    <a:pt x="8231" y="2108"/>
                    <a:pt x="7779" y="2007"/>
                    <a:pt x="7257" y="1760"/>
                  </a:cubicBezTo>
                  <a:cubicBezTo>
                    <a:pt x="6468" y="1386"/>
                    <a:pt x="5653" y="1212"/>
                    <a:pt x="4874" y="1212"/>
                  </a:cubicBezTo>
                  <a:cubicBezTo>
                    <a:pt x="2810" y="1212"/>
                    <a:pt x="993" y="2435"/>
                    <a:pt x="551" y="4415"/>
                  </a:cubicBezTo>
                  <a:cubicBezTo>
                    <a:pt x="1" y="6893"/>
                    <a:pt x="1760" y="10177"/>
                    <a:pt x="5834" y="10177"/>
                  </a:cubicBezTo>
                  <a:cubicBezTo>
                    <a:pt x="7168" y="10177"/>
                    <a:pt x="8749" y="9825"/>
                    <a:pt x="10578" y="8979"/>
                  </a:cubicBezTo>
                  <a:cubicBezTo>
                    <a:pt x="17650" y="5699"/>
                    <a:pt x="14987" y="0"/>
                    <a:pt x="11423" y="0"/>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1964;p38">
              <a:extLst>
                <a:ext uri="{FF2B5EF4-FFF2-40B4-BE49-F238E27FC236}">
                  <a16:creationId xmlns:a16="http://schemas.microsoft.com/office/drawing/2014/main" id="{1877F245-F313-567B-EE9F-3B4717CD7A61}"/>
                </a:ext>
              </a:extLst>
            </p:cNvPr>
            <p:cNvSpPr/>
            <p:nvPr/>
          </p:nvSpPr>
          <p:spPr>
            <a:xfrm>
              <a:off x="-1212550" y="635725"/>
              <a:ext cx="326725" cy="287975"/>
            </a:xfrm>
            <a:custGeom>
              <a:avLst/>
              <a:gdLst/>
              <a:ahLst/>
              <a:cxnLst/>
              <a:rect l="l" t="t" r="r" b="b"/>
              <a:pathLst>
                <a:path w="13069" h="11519" extrusionOk="0">
                  <a:moveTo>
                    <a:pt x="3466" y="0"/>
                  </a:moveTo>
                  <a:cubicBezTo>
                    <a:pt x="3466" y="0"/>
                    <a:pt x="3314" y="626"/>
                    <a:pt x="2584" y="1388"/>
                  </a:cubicBezTo>
                  <a:cubicBezTo>
                    <a:pt x="1" y="4035"/>
                    <a:pt x="3386" y="8102"/>
                    <a:pt x="3065" y="11447"/>
                  </a:cubicBezTo>
                  <a:cubicBezTo>
                    <a:pt x="3065" y="11447"/>
                    <a:pt x="3400" y="11518"/>
                    <a:pt x="3925" y="11518"/>
                  </a:cubicBezTo>
                  <a:cubicBezTo>
                    <a:pt x="5334" y="11518"/>
                    <a:pt x="8109" y="11007"/>
                    <a:pt x="9418" y="7236"/>
                  </a:cubicBezTo>
                  <a:cubicBezTo>
                    <a:pt x="10589" y="3847"/>
                    <a:pt x="12115" y="3454"/>
                    <a:pt x="12760" y="3454"/>
                  </a:cubicBezTo>
                  <a:cubicBezTo>
                    <a:pt x="12954" y="3454"/>
                    <a:pt x="13068" y="3490"/>
                    <a:pt x="13068" y="3490"/>
                  </a:cubicBezTo>
                  <a:cubicBezTo>
                    <a:pt x="13068" y="3490"/>
                    <a:pt x="12747" y="3065"/>
                    <a:pt x="10493" y="2904"/>
                  </a:cubicBezTo>
                  <a:cubicBezTo>
                    <a:pt x="7557" y="2696"/>
                    <a:pt x="7100" y="1894"/>
                    <a:pt x="7365" y="418"/>
                  </a:cubicBezTo>
                  <a:lnTo>
                    <a:pt x="3466" y="0"/>
                  </a:ln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1965;p38">
              <a:extLst>
                <a:ext uri="{FF2B5EF4-FFF2-40B4-BE49-F238E27FC236}">
                  <a16:creationId xmlns:a16="http://schemas.microsoft.com/office/drawing/2014/main" id="{1F0565EB-C519-E732-DFD6-7BA82AB4E7C2}"/>
                </a:ext>
              </a:extLst>
            </p:cNvPr>
            <p:cNvSpPr/>
            <p:nvPr/>
          </p:nvSpPr>
          <p:spPr>
            <a:xfrm>
              <a:off x="-1136325" y="594000"/>
              <a:ext cx="125950" cy="98500"/>
            </a:xfrm>
            <a:custGeom>
              <a:avLst/>
              <a:gdLst/>
              <a:ahLst/>
              <a:cxnLst/>
              <a:rect l="l" t="t" r="r" b="b"/>
              <a:pathLst>
                <a:path w="5038" h="3940" extrusionOk="0">
                  <a:moveTo>
                    <a:pt x="5038" y="1"/>
                  </a:moveTo>
                  <a:lnTo>
                    <a:pt x="602" y="129"/>
                  </a:lnTo>
                  <a:cubicBezTo>
                    <a:pt x="754" y="1052"/>
                    <a:pt x="0" y="2873"/>
                    <a:pt x="0" y="2873"/>
                  </a:cubicBezTo>
                  <a:cubicBezTo>
                    <a:pt x="1076" y="3727"/>
                    <a:pt x="2140" y="3940"/>
                    <a:pt x="2932" y="3940"/>
                  </a:cubicBezTo>
                  <a:cubicBezTo>
                    <a:pt x="3717" y="3940"/>
                    <a:pt x="4236" y="3731"/>
                    <a:pt x="4236" y="3731"/>
                  </a:cubicBezTo>
                  <a:cubicBezTo>
                    <a:pt x="3835" y="1677"/>
                    <a:pt x="5038" y="1"/>
                    <a:pt x="5038"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1966;p38">
              <a:extLst>
                <a:ext uri="{FF2B5EF4-FFF2-40B4-BE49-F238E27FC236}">
                  <a16:creationId xmlns:a16="http://schemas.microsoft.com/office/drawing/2014/main" id="{DBE0A8A1-D9C9-1817-8980-5F655C3091F3}"/>
                </a:ext>
              </a:extLst>
            </p:cNvPr>
            <p:cNvSpPr/>
            <p:nvPr/>
          </p:nvSpPr>
          <p:spPr>
            <a:xfrm>
              <a:off x="-945825" y="632325"/>
              <a:ext cx="259725" cy="158450"/>
            </a:xfrm>
            <a:custGeom>
              <a:avLst/>
              <a:gdLst/>
              <a:ahLst/>
              <a:cxnLst/>
              <a:rect l="l" t="t" r="r" b="b"/>
              <a:pathLst>
                <a:path w="10389" h="6338" extrusionOk="0">
                  <a:moveTo>
                    <a:pt x="5440" y="0"/>
                  </a:moveTo>
                  <a:lnTo>
                    <a:pt x="1" y="4436"/>
                  </a:lnTo>
                  <a:lnTo>
                    <a:pt x="73" y="4773"/>
                  </a:lnTo>
                  <a:lnTo>
                    <a:pt x="5030" y="6337"/>
                  </a:lnTo>
                  <a:lnTo>
                    <a:pt x="10389" y="1564"/>
                  </a:lnTo>
                  <a:lnTo>
                    <a:pt x="5440"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1967;p38">
              <a:extLst>
                <a:ext uri="{FF2B5EF4-FFF2-40B4-BE49-F238E27FC236}">
                  <a16:creationId xmlns:a16="http://schemas.microsoft.com/office/drawing/2014/main" id="{7E95D79A-B344-369C-74CF-4B519D7702D1}"/>
                </a:ext>
              </a:extLst>
            </p:cNvPr>
            <p:cNvSpPr/>
            <p:nvPr/>
          </p:nvSpPr>
          <p:spPr>
            <a:xfrm>
              <a:off x="-945825" y="623900"/>
              <a:ext cx="257925" cy="158450"/>
            </a:xfrm>
            <a:custGeom>
              <a:avLst/>
              <a:gdLst/>
              <a:ahLst/>
              <a:cxnLst/>
              <a:rect l="l" t="t" r="r" b="b"/>
              <a:pathLst>
                <a:path w="10317" h="6338" extrusionOk="0">
                  <a:moveTo>
                    <a:pt x="5367" y="0"/>
                  </a:moveTo>
                  <a:lnTo>
                    <a:pt x="1" y="4773"/>
                  </a:lnTo>
                  <a:lnTo>
                    <a:pt x="4958" y="6337"/>
                  </a:lnTo>
                  <a:lnTo>
                    <a:pt x="10317" y="1564"/>
                  </a:lnTo>
                  <a:lnTo>
                    <a:pt x="5367"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1968;p38">
              <a:extLst>
                <a:ext uri="{FF2B5EF4-FFF2-40B4-BE49-F238E27FC236}">
                  <a16:creationId xmlns:a16="http://schemas.microsoft.com/office/drawing/2014/main" id="{D21C3DE4-553B-D010-E6C0-974ED73FBA8F}"/>
                </a:ext>
              </a:extLst>
            </p:cNvPr>
            <p:cNvSpPr/>
            <p:nvPr/>
          </p:nvSpPr>
          <p:spPr>
            <a:xfrm>
              <a:off x="-897675" y="664125"/>
              <a:ext cx="176300" cy="110275"/>
            </a:xfrm>
            <a:custGeom>
              <a:avLst/>
              <a:gdLst/>
              <a:ahLst/>
              <a:cxnLst/>
              <a:rect l="l" t="t" r="r" b="b"/>
              <a:pathLst>
                <a:path w="7052" h="4411" extrusionOk="0">
                  <a:moveTo>
                    <a:pt x="3708" y="1"/>
                  </a:moveTo>
                  <a:cubicBezTo>
                    <a:pt x="3668" y="1"/>
                    <a:pt x="3634" y="11"/>
                    <a:pt x="3610" y="36"/>
                  </a:cubicBezTo>
                  <a:lnTo>
                    <a:pt x="225" y="3052"/>
                  </a:lnTo>
                  <a:lnTo>
                    <a:pt x="80" y="3172"/>
                  </a:lnTo>
                  <a:cubicBezTo>
                    <a:pt x="0" y="3244"/>
                    <a:pt x="32" y="3373"/>
                    <a:pt x="136" y="3405"/>
                  </a:cubicBezTo>
                  <a:lnTo>
                    <a:pt x="3313" y="4407"/>
                  </a:lnTo>
                  <a:cubicBezTo>
                    <a:pt x="3324" y="4409"/>
                    <a:pt x="3336" y="4410"/>
                    <a:pt x="3347" y="4410"/>
                  </a:cubicBezTo>
                  <a:cubicBezTo>
                    <a:pt x="3383" y="4410"/>
                    <a:pt x="3417" y="4400"/>
                    <a:pt x="3441" y="4375"/>
                  </a:cubicBezTo>
                  <a:lnTo>
                    <a:pt x="6971" y="1239"/>
                  </a:lnTo>
                  <a:cubicBezTo>
                    <a:pt x="7051" y="1167"/>
                    <a:pt x="7019" y="1038"/>
                    <a:pt x="6923" y="1006"/>
                  </a:cubicBezTo>
                  <a:lnTo>
                    <a:pt x="3746" y="4"/>
                  </a:lnTo>
                  <a:cubicBezTo>
                    <a:pt x="3733" y="2"/>
                    <a:pt x="3720" y="1"/>
                    <a:pt x="3708"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8" name="Google Shape;1969;p38">
              <a:extLst>
                <a:ext uri="{FF2B5EF4-FFF2-40B4-BE49-F238E27FC236}">
                  <a16:creationId xmlns:a16="http://schemas.microsoft.com/office/drawing/2014/main" id="{CE813931-EC56-23F5-2F34-1512007D73E3}"/>
                </a:ext>
              </a:extLst>
            </p:cNvPr>
            <p:cNvSpPr/>
            <p:nvPr/>
          </p:nvSpPr>
          <p:spPr>
            <a:xfrm>
              <a:off x="-897900" y="740600"/>
              <a:ext cx="5850" cy="6050"/>
            </a:xfrm>
            <a:custGeom>
              <a:avLst/>
              <a:gdLst/>
              <a:ahLst/>
              <a:cxnLst/>
              <a:rect l="l" t="t" r="r" b="b"/>
              <a:pathLst>
                <a:path w="234" h="242" extrusionOk="0">
                  <a:moveTo>
                    <a:pt x="194" y="1"/>
                  </a:moveTo>
                  <a:lnTo>
                    <a:pt x="1" y="17"/>
                  </a:lnTo>
                  <a:lnTo>
                    <a:pt x="49" y="241"/>
                  </a:lnTo>
                  <a:lnTo>
                    <a:pt x="234" y="201"/>
                  </a:lnTo>
                  <a:lnTo>
                    <a:pt x="194"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9" name="Google Shape;1970;p38">
              <a:extLst>
                <a:ext uri="{FF2B5EF4-FFF2-40B4-BE49-F238E27FC236}">
                  <a16:creationId xmlns:a16="http://schemas.microsoft.com/office/drawing/2014/main" id="{73D4DAA3-3818-B74D-EE2A-6CA42D67806C}"/>
                </a:ext>
              </a:extLst>
            </p:cNvPr>
            <p:cNvSpPr/>
            <p:nvPr/>
          </p:nvSpPr>
          <p:spPr>
            <a:xfrm>
              <a:off x="-898700" y="658325"/>
              <a:ext cx="176100" cy="110250"/>
            </a:xfrm>
            <a:custGeom>
              <a:avLst/>
              <a:gdLst/>
              <a:ahLst/>
              <a:cxnLst/>
              <a:rect l="l" t="t" r="r" b="b"/>
              <a:pathLst>
                <a:path w="7044" h="4410" extrusionOk="0">
                  <a:moveTo>
                    <a:pt x="3697" y="0"/>
                  </a:moveTo>
                  <a:cubicBezTo>
                    <a:pt x="3661" y="0"/>
                    <a:pt x="3627" y="10"/>
                    <a:pt x="3603" y="35"/>
                  </a:cubicBezTo>
                  <a:lnTo>
                    <a:pt x="73" y="3171"/>
                  </a:lnTo>
                  <a:cubicBezTo>
                    <a:pt x="1" y="3244"/>
                    <a:pt x="25" y="3372"/>
                    <a:pt x="121" y="3404"/>
                  </a:cubicBezTo>
                  <a:lnTo>
                    <a:pt x="3306" y="4407"/>
                  </a:lnTo>
                  <a:cubicBezTo>
                    <a:pt x="3317" y="4409"/>
                    <a:pt x="3329" y="4410"/>
                    <a:pt x="3340" y="4410"/>
                  </a:cubicBezTo>
                  <a:cubicBezTo>
                    <a:pt x="3376" y="4410"/>
                    <a:pt x="3410" y="4399"/>
                    <a:pt x="3434" y="4375"/>
                  </a:cubicBezTo>
                  <a:lnTo>
                    <a:pt x="6964" y="1238"/>
                  </a:lnTo>
                  <a:cubicBezTo>
                    <a:pt x="7044" y="1166"/>
                    <a:pt x="7012" y="1038"/>
                    <a:pt x="6916" y="1006"/>
                  </a:cubicBezTo>
                  <a:lnTo>
                    <a:pt x="3731" y="3"/>
                  </a:lnTo>
                  <a:cubicBezTo>
                    <a:pt x="3720" y="1"/>
                    <a:pt x="3708" y="0"/>
                    <a:pt x="3697" y="0"/>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 name="Google Shape;1971;p38">
              <a:extLst>
                <a:ext uri="{FF2B5EF4-FFF2-40B4-BE49-F238E27FC236}">
                  <a16:creationId xmlns:a16="http://schemas.microsoft.com/office/drawing/2014/main" id="{B13EDFE9-344D-3C48-1AFA-D8258F616844}"/>
                </a:ext>
              </a:extLst>
            </p:cNvPr>
            <p:cNvSpPr/>
            <p:nvPr/>
          </p:nvSpPr>
          <p:spPr>
            <a:xfrm>
              <a:off x="-1054700" y="467275"/>
              <a:ext cx="286800" cy="216000"/>
            </a:xfrm>
            <a:custGeom>
              <a:avLst/>
              <a:gdLst/>
              <a:ahLst/>
              <a:cxnLst/>
              <a:rect l="l" t="t" r="r" b="b"/>
              <a:pathLst>
                <a:path w="11472" h="8640" extrusionOk="0">
                  <a:moveTo>
                    <a:pt x="0" y="666"/>
                  </a:moveTo>
                  <a:cubicBezTo>
                    <a:pt x="0" y="666"/>
                    <a:pt x="1652" y="0"/>
                    <a:pt x="2447" y="1203"/>
                  </a:cubicBezTo>
                  <a:cubicBezTo>
                    <a:pt x="3233" y="2407"/>
                    <a:pt x="4789" y="5872"/>
                    <a:pt x="7300" y="6466"/>
                  </a:cubicBezTo>
                  <a:cubicBezTo>
                    <a:pt x="9795" y="7059"/>
                    <a:pt x="11238" y="6466"/>
                    <a:pt x="11238" y="6466"/>
                  </a:cubicBezTo>
                  <a:lnTo>
                    <a:pt x="11471" y="7380"/>
                  </a:lnTo>
                  <a:cubicBezTo>
                    <a:pt x="11471" y="7380"/>
                    <a:pt x="7564" y="8640"/>
                    <a:pt x="5214" y="7380"/>
                  </a:cubicBezTo>
                  <a:cubicBezTo>
                    <a:pt x="2856" y="6113"/>
                    <a:pt x="1308" y="3778"/>
                    <a:pt x="0" y="666"/>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Google Shape;1972;p38">
              <a:extLst>
                <a:ext uri="{FF2B5EF4-FFF2-40B4-BE49-F238E27FC236}">
                  <a16:creationId xmlns:a16="http://schemas.microsoft.com/office/drawing/2014/main" id="{4ED3A4ED-D5D7-D958-DEB0-06046AD0A702}"/>
                </a:ext>
              </a:extLst>
            </p:cNvPr>
            <p:cNvSpPr/>
            <p:nvPr/>
          </p:nvSpPr>
          <p:spPr>
            <a:xfrm>
              <a:off x="-1032650" y="479325"/>
              <a:ext cx="60175" cy="76600"/>
            </a:xfrm>
            <a:custGeom>
              <a:avLst/>
              <a:gdLst/>
              <a:ahLst/>
              <a:cxnLst/>
              <a:rect l="l" t="t" r="r" b="b"/>
              <a:pathLst>
                <a:path w="2407" h="3064" extrusionOk="0">
                  <a:moveTo>
                    <a:pt x="173" y="1"/>
                  </a:moveTo>
                  <a:cubicBezTo>
                    <a:pt x="117" y="1"/>
                    <a:pt x="60" y="3"/>
                    <a:pt x="0" y="8"/>
                  </a:cubicBezTo>
                  <a:lnTo>
                    <a:pt x="971" y="3064"/>
                  </a:lnTo>
                  <a:cubicBezTo>
                    <a:pt x="971" y="3064"/>
                    <a:pt x="2006" y="2855"/>
                    <a:pt x="2407" y="2149"/>
                  </a:cubicBezTo>
                  <a:cubicBezTo>
                    <a:pt x="1876" y="1249"/>
                    <a:pt x="1500" y="1"/>
                    <a:pt x="173"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 name="Google Shape;1973;p38">
              <a:extLst>
                <a:ext uri="{FF2B5EF4-FFF2-40B4-BE49-F238E27FC236}">
                  <a16:creationId xmlns:a16="http://schemas.microsoft.com/office/drawing/2014/main" id="{89E99D52-25F7-CE5D-E9E2-7A9F95F46D52}"/>
                </a:ext>
              </a:extLst>
            </p:cNvPr>
            <p:cNvSpPr/>
            <p:nvPr/>
          </p:nvSpPr>
          <p:spPr>
            <a:xfrm>
              <a:off x="-1095225" y="354575"/>
              <a:ext cx="62800" cy="94075"/>
            </a:xfrm>
            <a:custGeom>
              <a:avLst/>
              <a:gdLst/>
              <a:ahLst/>
              <a:cxnLst/>
              <a:rect l="l" t="t" r="r" b="b"/>
              <a:pathLst>
                <a:path w="2512" h="3763" extrusionOk="0">
                  <a:moveTo>
                    <a:pt x="1717" y="0"/>
                  </a:moveTo>
                  <a:cubicBezTo>
                    <a:pt x="1084" y="0"/>
                    <a:pt x="546" y="441"/>
                    <a:pt x="426" y="1067"/>
                  </a:cubicBezTo>
                  <a:lnTo>
                    <a:pt x="121" y="2623"/>
                  </a:lnTo>
                  <a:cubicBezTo>
                    <a:pt x="1" y="3209"/>
                    <a:pt x="466" y="3762"/>
                    <a:pt x="1068" y="3762"/>
                  </a:cubicBezTo>
                  <a:lnTo>
                    <a:pt x="2511" y="0"/>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 name="Google Shape;1974;p38">
              <a:extLst>
                <a:ext uri="{FF2B5EF4-FFF2-40B4-BE49-F238E27FC236}">
                  <a16:creationId xmlns:a16="http://schemas.microsoft.com/office/drawing/2014/main" id="{4DEF2A79-B5DB-5618-B760-BA8E2FC3E965}"/>
                </a:ext>
              </a:extLst>
            </p:cNvPr>
            <p:cNvSpPr/>
            <p:nvPr/>
          </p:nvSpPr>
          <p:spPr>
            <a:xfrm>
              <a:off x="-1149575" y="478275"/>
              <a:ext cx="159250" cy="151850"/>
            </a:xfrm>
            <a:custGeom>
              <a:avLst/>
              <a:gdLst/>
              <a:ahLst/>
              <a:cxnLst/>
              <a:rect l="l" t="t" r="r" b="b"/>
              <a:pathLst>
                <a:path w="6370" h="6074" extrusionOk="0">
                  <a:moveTo>
                    <a:pt x="4041" y="1"/>
                  </a:moveTo>
                  <a:cubicBezTo>
                    <a:pt x="2794" y="1"/>
                    <a:pt x="1514" y="491"/>
                    <a:pt x="1501" y="491"/>
                  </a:cubicBezTo>
                  <a:cubicBezTo>
                    <a:pt x="1" y="2705"/>
                    <a:pt x="1581" y="6074"/>
                    <a:pt x="1581" y="6074"/>
                  </a:cubicBezTo>
                  <a:lnTo>
                    <a:pt x="4862" y="5392"/>
                  </a:lnTo>
                  <a:cubicBezTo>
                    <a:pt x="6370" y="3972"/>
                    <a:pt x="6282" y="3226"/>
                    <a:pt x="5744" y="2312"/>
                  </a:cubicBezTo>
                  <a:cubicBezTo>
                    <a:pt x="5247" y="1445"/>
                    <a:pt x="4677" y="50"/>
                    <a:pt x="4677" y="50"/>
                  </a:cubicBezTo>
                  <a:cubicBezTo>
                    <a:pt x="4471" y="15"/>
                    <a:pt x="4256" y="1"/>
                    <a:pt x="4041" y="1"/>
                  </a:cubicBez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 name="Google Shape;1975;p38">
              <a:extLst>
                <a:ext uri="{FF2B5EF4-FFF2-40B4-BE49-F238E27FC236}">
                  <a16:creationId xmlns:a16="http://schemas.microsoft.com/office/drawing/2014/main" id="{4BDE99C1-E37D-8523-5689-696C37FA2B18}"/>
                </a:ext>
              </a:extLst>
            </p:cNvPr>
            <p:cNvSpPr/>
            <p:nvPr/>
          </p:nvSpPr>
          <p:spPr>
            <a:xfrm>
              <a:off x="-1087200" y="406700"/>
              <a:ext cx="58175" cy="102700"/>
            </a:xfrm>
            <a:custGeom>
              <a:avLst/>
              <a:gdLst/>
              <a:ahLst/>
              <a:cxnLst/>
              <a:rect l="l" t="t" r="r" b="b"/>
              <a:pathLst>
                <a:path w="2327" h="4108" extrusionOk="0">
                  <a:moveTo>
                    <a:pt x="1276" y="4108"/>
                  </a:moveTo>
                  <a:lnTo>
                    <a:pt x="0" y="3065"/>
                  </a:lnTo>
                  <a:lnTo>
                    <a:pt x="763" y="73"/>
                  </a:lnTo>
                  <a:lnTo>
                    <a:pt x="2327" y="1"/>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 name="Google Shape;1976;p38">
              <a:extLst>
                <a:ext uri="{FF2B5EF4-FFF2-40B4-BE49-F238E27FC236}">
                  <a16:creationId xmlns:a16="http://schemas.microsoft.com/office/drawing/2014/main" id="{65AD9E86-81A8-B46F-DAA5-FEB3ADBCE4F9}"/>
                </a:ext>
              </a:extLst>
            </p:cNvPr>
            <p:cNvSpPr/>
            <p:nvPr/>
          </p:nvSpPr>
          <p:spPr>
            <a:xfrm>
              <a:off x="-1066750" y="463850"/>
              <a:ext cx="22900" cy="12875"/>
            </a:xfrm>
            <a:custGeom>
              <a:avLst/>
              <a:gdLst/>
              <a:ahLst/>
              <a:cxnLst/>
              <a:rect l="l" t="t" r="r" b="b"/>
              <a:pathLst>
                <a:path w="916" h="515" extrusionOk="0">
                  <a:moveTo>
                    <a:pt x="915" y="1"/>
                  </a:moveTo>
                  <a:lnTo>
                    <a:pt x="1" y="25"/>
                  </a:lnTo>
                  <a:lnTo>
                    <a:pt x="787" y="514"/>
                  </a:ln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 name="Google Shape;1977;p38">
              <a:extLst>
                <a:ext uri="{FF2B5EF4-FFF2-40B4-BE49-F238E27FC236}">
                  <a16:creationId xmlns:a16="http://schemas.microsoft.com/office/drawing/2014/main" id="{96234BF0-2F88-A2E0-9780-A09DAC8ECF21}"/>
                </a:ext>
              </a:extLst>
            </p:cNvPr>
            <p:cNvSpPr/>
            <p:nvPr/>
          </p:nvSpPr>
          <p:spPr>
            <a:xfrm>
              <a:off x="-1068350" y="365000"/>
              <a:ext cx="75825" cy="99475"/>
            </a:xfrm>
            <a:custGeom>
              <a:avLst/>
              <a:gdLst/>
              <a:ahLst/>
              <a:cxnLst/>
              <a:rect l="l" t="t" r="r" b="b"/>
              <a:pathLst>
                <a:path w="3033" h="3979" extrusionOk="0">
                  <a:moveTo>
                    <a:pt x="2584" y="3979"/>
                  </a:moveTo>
                  <a:lnTo>
                    <a:pt x="1" y="3979"/>
                  </a:lnTo>
                  <a:lnTo>
                    <a:pt x="1" y="425"/>
                  </a:lnTo>
                  <a:cubicBezTo>
                    <a:pt x="1" y="185"/>
                    <a:pt x="193" y="0"/>
                    <a:pt x="434" y="0"/>
                  </a:cubicBezTo>
                  <a:lnTo>
                    <a:pt x="2576" y="0"/>
                  </a:lnTo>
                  <a:cubicBezTo>
                    <a:pt x="2816" y="0"/>
                    <a:pt x="3009" y="185"/>
                    <a:pt x="3009" y="425"/>
                  </a:cubicBezTo>
                  <a:lnTo>
                    <a:pt x="3009" y="3546"/>
                  </a:lnTo>
                  <a:cubicBezTo>
                    <a:pt x="3033" y="3786"/>
                    <a:pt x="2832" y="3979"/>
                    <a:pt x="2584" y="3979"/>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 name="Google Shape;1978;p38">
              <a:extLst>
                <a:ext uri="{FF2B5EF4-FFF2-40B4-BE49-F238E27FC236}">
                  <a16:creationId xmlns:a16="http://schemas.microsoft.com/office/drawing/2014/main" id="{FE0BF4EA-EB3A-25A1-0E83-DFB928709277}"/>
                </a:ext>
              </a:extLst>
            </p:cNvPr>
            <p:cNvSpPr/>
            <p:nvPr/>
          </p:nvSpPr>
          <p:spPr>
            <a:xfrm>
              <a:off x="-1075775" y="354350"/>
              <a:ext cx="114550" cy="68425"/>
            </a:xfrm>
            <a:custGeom>
              <a:avLst/>
              <a:gdLst/>
              <a:ahLst/>
              <a:cxnLst/>
              <a:rect l="l" t="t" r="r" b="b"/>
              <a:pathLst>
                <a:path w="4582" h="2737" extrusionOk="0">
                  <a:moveTo>
                    <a:pt x="1340" y="1"/>
                  </a:moveTo>
                  <a:cubicBezTo>
                    <a:pt x="458" y="1"/>
                    <a:pt x="1" y="755"/>
                    <a:pt x="1" y="2408"/>
                  </a:cubicBezTo>
                  <a:lnTo>
                    <a:pt x="586" y="2736"/>
                  </a:lnTo>
                  <a:lnTo>
                    <a:pt x="867" y="1694"/>
                  </a:lnTo>
                  <a:cubicBezTo>
                    <a:pt x="867" y="1694"/>
                    <a:pt x="1685" y="1549"/>
                    <a:pt x="2335" y="530"/>
                  </a:cubicBezTo>
                  <a:cubicBezTo>
                    <a:pt x="3169" y="803"/>
                    <a:pt x="3330" y="1766"/>
                    <a:pt x="3330" y="1766"/>
                  </a:cubicBezTo>
                  <a:cubicBezTo>
                    <a:pt x="3330" y="1766"/>
                    <a:pt x="4581" y="1"/>
                    <a:pt x="1340"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 name="Google Shape;1979;p38">
              <a:extLst>
                <a:ext uri="{FF2B5EF4-FFF2-40B4-BE49-F238E27FC236}">
                  <a16:creationId xmlns:a16="http://schemas.microsoft.com/office/drawing/2014/main" id="{E9FD36AC-659E-60FA-7966-4962A4001B5A}"/>
                </a:ext>
              </a:extLst>
            </p:cNvPr>
            <p:cNvSpPr/>
            <p:nvPr/>
          </p:nvSpPr>
          <p:spPr>
            <a:xfrm>
              <a:off x="-1086200" y="407300"/>
              <a:ext cx="33725" cy="33525"/>
            </a:xfrm>
            <a:custGeom>
              <a:avLst/>
              <a:gdLst/>
              <a:ahLst/>
              <a:cxnLst/>
              <a:rect l="l" t="t" r="r" b="b"/>
              <a:pathLst>
                <a:path w="1349" h="1341" extrusionOk="0">
                  <a:moveTo>
                    <a:pt x="1348" y="667"/>
                  </a:moveTo>
                  <a:cubicBezTo>
                    <a:pt x="1348" y="1044"/>
                    <a:pt x="1043" y="1340"/>
                    <a:pt x="674" y="1340"/>
                  </a:cubicBezTo>
                  <a:cubicBezTo>
                    <a:pt x="305" y="1340"/>
                    <a:pt x="1" y="1044"/>
                    <a:pt x="1" y="667"/>
                  </a:cubicBezTo>
                  <a:cubicBezTo>
                    <a:pt x="1" y="298"/>
                    <a:pt x="305" y="1"/>
                    <a:pt x="674" y="1"/>
                  </a:cubicBezTo>
                  <a:cubicBezTo>
                    <a:pt x="1043" y="1"/>
                    <a:pt x="1348" y="298"/>
                    <a:pt x="1348" y="667"/>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 name="Google Shape;1980;p38">
              <a:extLst>
                <a:ext uri="{FF2B5EF4-FFF2-40B4-BE49-F238E27FC236}">
                  <a16:creationId xmlns:a16="http://schemas.microsoft.com/office/drawing/2014/main" id="{BE1E5F9C-528F-4848-ADD2-E343883E292D}"/>
                </a:ext>
              </a:extLst>
            </p:cNvPr>
            <p:cNvSpPr/>
            <p:nvPr/>
          </p:nvSpPr>
          <p:spPr>
            <a:xfrm>
              <a:off x="-1149575" y="490525"/>
              <a:ext cx="298850" cy="199375"/>
            </a:xfrm>
            <a:custGeom>
              <a:avLst/>
              <a:gdLst/>
              <a:ahLst/>
              <a:cxnLst/>
              <a:rect l="l" t="t" r="r" b="b"/>
              <a:pathLst>
                <a:path w="11954" h="7975" extrusionOk="0">
                  <a:moveTo>
                    <a:pt x="1517" y="1"/>
                  </a:moveTo>
                  <a:cubicBezTo>
                    <a:pt x="1517" y="1"/>
                    <a:pt x="1" y="811"/>
                    <a:pt x="442" y="2495"/>
                  </a:cubicBezTo>
                  <a:cubicBezTo>
                    <a:pt x="915" y="4268"/>
                    <a:pt x="3193" y="7974"/>
                    <a:pt x="6161" y="6699"/>
                  </a:cubicBezTo>
                  <a:cubicBezTo>
                    <a:pt x="8247" y="5808"/>
                    <a:pt x="9274" y="4092"/>
                    <a:pt x="11953" y="3651"/>
                  </a:cubicBezTo>
                  <a:lnTo>
                    <a:pt x="11592" y="2672"/>
                  </a:lnTo>
                  <a:cubicBezTo>
                    <a:pt x="11592" y="2672"/>
                    <a:pt x="9250" y="3033"/>
                    <a:pt x="6972" y="4381"/>
                  </a:cubicBezTo>
                  <a:cubicBezTo>
                    <a:pt x="4693" y="5712"/>
                    <a:pt x="2881" y="5263"/>
                    <a:pt x="1517" y="1"/>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 name="Google Shape;1981;p38">
              <a:extLst>
                <a:ext uri="{FF2B5EF4-FFF2-40B4-BE49-F238E27FC236}">
                  <a16:creationId xmlns:a16="http://schemas.microsoft.com/office/drawing/2014/main" id="{B310810D-44E0-4566-CA4D-5B7248EA933F}"/>
                </a:ext>
              </a:extLst>
            </p:cNvPr>
            <p:cNvSpPr/>
            <p:nvPr/>
          </p:nvSpPr>
          <p:spPr>
            <a:xfrm>
              <a:off x="-1087200" y="480500"/>
              <a:ext cx="50950" cy="41350"/>
            </a:xfrm>
            <a:custGeom>
              <a:avLst/>
              <a:gdLst/>
              <a:ahLst/>
              <a:cxnLst/>
              <a:rect l="l" t="t" r="r" b="b"/>
              <a:pathLst>
                <a:path w="2038" h="1654" extrusionOk="0">
                  <a:moveTo>
                    <a:pt x="1589" y="1"/>
                  </a:moveTo>
                  <a:cubicBezTo>
                    <a:pt x="1589" y="1"/>
                    <a:pt x="2038" y="1276"/>
                    <a:pt x="1645" y="1477"/>
                  </a:cubicBezTo>
                  <a:cubicBezTo>
                    <a:pt x="1292" y="1653"/>
                    <a:pt x="706" y="1300"/>
                    <a:pt x="0" y="113"/>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1982;p38">
              <a:extLst>
                <a:ext uri="{FF2B5EF4-FFF2-40B4-BE49-F238E27FC236}">
                  <a16:creationId xmlns:a16="http://schemas.microsoft.com/office/drawing/2014/main" id="{47E5B0E3-0EFB-13FF-5A00-FF245A5FB290}"/>
                </a:ext>
              </a:extLst>
            </p:cNvPr>
            <p:cNvSpPr/>
            <p:nvPr/>
          </p:nvSpPr>
          <p:spPr>
            <a:xfrm>
              <a:off x="-1164200" y="490525"/>
              <a:ext cx="88450" cy="91250"/>
            </a:xfrm>
            <a:custGeom>
              <a:avLst/>
              <a:gdLst/>
              <a:ahLst/>
              <a:cxnLst/>
              <a:rect l="l" t="t" r="r" b="b"/>
              <a:pathLst>
                <a:path w="3538" h="3650" extrusionOk="0">
                  <a:moveTo>
                    <a:pt x="2102" y="1"/>
                  </a:moveTo>
                  <a:cubicBezTo>
                    <a:pt x="0" y="995"/>
                    <a:pt x="1292" y="3570"/>
                    <a:pt x="1292" y="3570"/>
                  </a:cubicBezTo>
                  <a:cubicBezTo>
                    <a:pt x="1502" y="3626"/>
                    <a:pt x="1708" y="3649"/>
                    <a:pt x="1903" y="3649"/>
                  </a:cubicBezTo>
                  <a:cubicBezTo>
                    <a:pt x="2832" y="3649"/>
                    <a:pt x="3538" y="3129"/>
                    <a:pt x="3538" y="3129"/>
                  </a:cubicBezTo>
                  <a:lnTo>
                    <a:pt x="2102" y="1"/>
                  </a:lnTo>
                  <a:close/>
                </a:path>
              </a:pathLst>
            </a:custGeom>
            <a:solidFill>
              <a:schemeClr val="accent3"/>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 name="Google Shape;1983;p38">
              <a:extLst>
                <a:ext uri="{FF2B5EF4-FFF2-40B4-BE49-F238E27FC236}">
                  <a16:creationId xmlns:a16="http://schemas.microsoft.com/office/drawing/2014/main" id="{D4AE5892-B037-E370-C942-D8C8B3924473}"/>
                </a:ext>
              </a:extLst>
            </p:cNvPr>
            <p:cNvSpPr/>
            <p:nvPr/>
          </p:nvSpPr>
          <p:spPr>
            <a:xfrm>
              <a:off x="-820075" y="543475"/>
              <a:ext cx="141800" cy="247300"/>
            </a:xfrm>
            <a:custGeom>
              <a:avLst/>
              <a:gdLst/>
              <a:ahLst/>
              <a:cxnLst/>
              <a:rect l="l" t="t" r="r" b="b"/>
              <a:pathLst>
                <a:path w="5672" h="9892" extrusionOk="0">
                  <a:moveTo>
                    <a:pt x="5672" y="0"/>
                  </a:moveTo>
                  <a:lnTo>
                    <a:pt x="305" y="4773"/>
                  </a:lnTo>
                  <a:lnTo>
                    <a:pt x="0" y="9891"/>
                  </a:lnTo>
                  <a:lnTo>
                    <a:pt x="0" y="9891"/>
                  </a:lnTo>
                  <a:lnTo>
                    <a:pt x="5359" y="5118"/>
                  </a:lnTo>
                  <a:lnTo>
                    <a:pt x="5672"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 name="Google Shape;1984;p38">
              <a:extLst>
                <a:ext uri="{FF2B5EF4-FFF2-40B4-BE49-F238E27FC236}">
                  <a16:creationId xmlns:a16="http://schemas.microsoft.com/office/drawing/2014/main" id="{A66FAF11-210B-58A0-506F-C8F3DCCE4929}"/>
                </a:ext>
              </a:extLst>
            </p:cNvPr>
            <p:cNvSpPr/>
            <p:nvPr/>
          </p:nvSpPr>
          <p:spPr>
            <a:xfrm>
              <a:off x="-829100" y="540875"/>
              <a:ext cx="150825" cy="249900"/>
            </a:xfrm>
            <a:custGeom>
              <a:avLst/>
              <a:gdLst/>
              <a:ahLst/>
              <a:cxnLst/>
              <a:rect l="l" t="t" r="r" b="b"/>
              <a:pathLst>
                <a:path w="6033" h="9996" extrusionOk="0">
                  <a:moveTo>
                    <a:pt x="5632" y="0"/>
                  </a:moveTo>
                  <a:lnTo>
                    <a:pt x="337" y="4693"/>
                  </a:lnTo>
                  <a:lnTo>
                    <a:pt x="0" y="9875"/>
                  </a:lnTo>
                  <a:lnTo>
                    <a:pt x="361" y="9995"/>
                  </a:lnTo>
                  <a:lnTo>
                    <a:pt x="666" y="4877"/>
                  </a:lnTo>
                  <a:lnTo>
                    <a:pt x="6033" y="104"/>
                  </a:lnTo>
                  <a:lnTo>
                    <a:pt x="5632"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1985;p38">
              <a:extLst>
                <a:ext uri="{FF2B5EF4-FFF2-40B4-BE49-F238E27FC236}">
                  <a16:creationId xmlns:a16="http://schemas.microsoft.com/office/drawing/2014/main" id="{375A80B1-4990-6FE2-5BA4-CAC8844F81F8}"/>
                </a:ext>
              </a:extLst>
            </p:cNvPr>
            <p:cNvSpPr/>
            <p:nvPr/>
          </p:nvSpPr>
          <p:spPr>
            <a:xfrm>
              <a:off x="-758300" y="642550"/>
              <a:ext cx="29500" cy="33900"/>
            </a:xfrm>
            <a:custGeom>
              <a:avLst/>
              <a:gdLst/>
              <a:ahLst/>
              <a:cxnLst/>
              <a:rect l="l" t="t" r="r" b="b"/>
              <a:pathLst>
                <a:path w="1180" h="1356" extrusionOk="0">
                  <a:moveTo>
                    <a:pt x="775" y="0"/>
                  </a:moveTo>
                  <a:cubicBezTo>
                    <a:pt x="569" y="0"/>
                    <a:pt x="326" y="182"/>
                    <a:pt x="177" y="473"/>
                  </a:cubicBezTo>
                  <a:cubicBezTo>
                    <a:pt x="0" y="826"/>
                    <a:pt x="40" y="1211"/>
                    <a:pt x="265" y="1324"/>
                  </a:cubicBezTo>
                  <a:cubicBezTo>
                    <a:pt x="310" y="1345"/>
                    <a:pt x="358" y="1356"/>
                    <a:pt x="408" y="1356"/>
                  </a:cubicBezTo>
                  <a:cubicBezTo>
                    <a:pt x="618" y="1356"/>
                    <a:pt x="860" y="1174"/>
                    <a:pt x="1003" y="883"/>
                  </a:cubicBezTo>
                  <a:cubicBezTo>
                    <a:pt x="1179" y="530"/>
                    <a:pt x="1139" y="145"/>
                    <a:pt x="915" y="32"/>
                  </a:cubicBezTo>
                  <a:cubicBezTo>
                    <a:pt x="871" y="11"/>
                    <a:pt x="824" y="0"/>
                    <a:pt x="775" y="0"/>
                  </a:cubicBezTo>
                  <a:close/>
                </a:path>
              </a:pathLst>
            </a:custGeom>
            <a:solidFill>
              <a:schemeClr val="accent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 name="Google Shape;1986;p38">
              <a:extLst>
                <a:ext uri="{FF2B5EF4-FFF2-40B4-BE49-F238E27FC236}">
                  <a16:creationId xmlns:a16="http://schemas.microsoft.com/office/drawing/2014/main" id="{1ECA86B0-E5DC-0EE9-AD8B-577D819EB21A}"/>
                </a:ext>
              </a:extLst>
            </p:cNvPr>
            <p:cNvSpPr/>
            <p:nvPr/>
          </p:nvSpPr>
          <p:spPr>
            <a:xfrm>
              <a:off x="-750900" y="642725"/>
              <a:ext cx="21650" cy="33450"/>
            </a:xfrm>
            <a:custGeom>
              <a:avLst/>
              <a:gdLst/>
              <a:ahLst/>
              <a:cxnLst/>
              <a:rect l="l" t="t" r="r" b="b"/>
              <a:pathLst>
                <a:path w="866" h="1338" extrusionOk="0">
                  <a:moveTo>
                    <a:pt x="489" y="0"/>
                  </a:moveTo>
                  <a:cubicBezTo>
                    <a:pt x="482" y="0"/>
                    <a:pt x="474" y="1"/>
                    <a:pt x="466" y="1"/>
                  </a:cubicBezTo>
                  <a:cubicBezTo>
                    <a:pt x="627" y="65"/>
                    <a:pt x="715" y="282"/>
                    <a:pt x="675" y="547"/>
                  </a:cubicBezTo>
                  <a:cubicBezTo>
                    <a:pt x="619" y="908"/>
                    <a:pt x="338" y="1261"/>
                    <a:pt x="57" y="1309"/>
                  </a:cubicBezTo>
                  <a:lnTo>
                    <a:pt x="1" y="1309"/>
                  </a:lnTo>
                  <a:cubicBezTo>
                    <a:pt x="38" y="1330"/>
                    <a:pt x="83" y="1337"/>
                    <a:pt x="130" y="1337"/>
                  </a:cubicBezTo>
                  <a:cubicBezTo>
                    <a:pt x="153" y="1337"/>
                    <a:pt x="177" y="1335"/>
                    <a:pt x="201" y="1333"/>
                  </a:cubicBezTo>
                  <a:cubicBezTo>
                    <a:pt x="474" y="1285"/>
                    <a:pt x="763" y="940"/>
                    <a:pt x="819" y="571"/>
                  </a:cubicBezTo>
                  <a:cubicBezTo>
                    <a:pt x="866" y="237"/>
                    <a:pt x="724" y="0"/>
                    <a:pt x="489"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 name="Google Shape;1987;p38">
              <a:extLst>
                <a:ext uri="{FF2B5EF4-FFF2-40B4-BE49-F238E27FC236}">
                  <a16:creationId xmlns:a16="http://schemas.microsoft.com/office/drawing/2014/main" id="{4AABB988-F056-23D0-D5F3-EC06BF93C3FD}"/>
                </a:ext>
              </a:extLst>
            </p:cNvPr>
            <p:cNvSpPr/>
            <p:nvPr/>
          </p:nvSpPr>
          <p:spPr>
            <a:xfrm>
              <a:off x="-663650" y="446000"/>
              <a:ext cx="61600" cy="93700"/>
            </a:xfrm>
            <a:custGeom>
              <a:avLst/>
              <a:gdLst/>
              <a:ahLst/>
              <a:cxnLst/>
              <a:rect l="l" t="t" r="r" b="b"/>
              <a:pathLst>
                <a:path w="2464" h="3748" extrusionOk="0">
                  <a:moveTo>
                    <a:pt x="1910" y="1830"/>
                  </a:moveTo>
                  <a:cubicBezTo>
                    <a:pt x="1525" y="827"/>
                    <a:pt x="658" y="1"/>
                    <a:pt x="658" y="1"/>
                  </a:cubicBezTo>
                  <a:lnTo>
                    <a:pt x="0" y="787"/>
                  </a:lnTo>
                  <a:cubicBezTo>
                    <a:pt x="0" y="787"/>
                    <a:pt x="538" y="1284"/>
                    <a:pt x="1067" y="3282"/>
                  </a:cubicBezTo>
                  <a:cubicBezTo>
                    <a:pt x="1107" y="3442"/>
                    <a:pt x="1172" y="3595"/>
                    <a:pt x="1236" y="3747"/>
                  </a:cubicBezTo>
                  <a:lnTo>
                    <a:pt x="2463" y="2913"/>
                  </a:lnTo>
                  <a:cubicBezTo>
                    <a:pt x="2295" y="2656"/>
                    <a:pt x="2102" y="2303"/>
                    <a:pt x="1910" y="1830"/>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 name="Google Shape;1988;p38">
              <a:extLst>
                <a:ext uri="{FF2B5EF4-FFF2-40B4-BE49-F238E27FC236}">
                  <a16:creationId xmlns:a16="http://schemas.microsoft.com/office/drawing/2014/main" id="{FD6FAD31-68E3-CDBC-C2FC-571BC0B98A56}"/>
                </a:ext>
              </a:extLst>
            </p:cNvPr>
            <p:cNvSpPr/>
            <p:nvPr/>
          </p:nvSpPr>
          <p:spPr>
            <a:xfrm>
              <a:off x="-636575" y="420350"/>
              <a:ext cx="255700" cy="171150"/>
            </a:xfrm>
            <a:custGeom>
              <a:avLst/>
              <a:gdLst/>
              <a:ahLst/>
              <a:cxnLst/>
              <a:rect l="l" t="t" r="r" b="b"/>
              <a:pathLst>
                <a:path w="10228" h="6846" extrusionOk="0">
                  <a:moveTo>
                    <a:pt x="7918" y="0"/>
                  </a:moveTo>
                  <a:lnTo>
                    <a:pt x="7918" y="0"/>
                  </a:lnTo>
                  <a:cubicBezTo>
                    <a:pt x="7918" y="0"/>
                    <a:pt x="6265" y="297"/>
                    <a:pt x="4926" y="2294"/>
                  </a:cubicBezTo>
                  <a:cubicBezTo>
                    <a:pt x="4165" y="3438"/>
                    <a:pt x="3339" y="4409"/>
                    <a:pt x="2530" y="4409"/>
                  </a:cubicBezTo>
                  <a:cubicBezTo>
                    <a:pt x="2170" y="4409"/>
                    <a:pt x="1814" y="4217"/>
                    <a:pt x="1468" y="3762"/>
                  </a:cubicBezTo>
                  <a:lnTo>
                    <a:pt x="0" y="4749"/>
                  </a:lnTo>
                  <a:cubicBezTo>
                    <a:pt x="523" y="5873"/>
                    <a:pt x="1937" y="6845"/>
                    <a:pt x="3565" y="6845"/>
                  </a:cubicBezTo>
                  <a:cubicBezTo>
                    <a:pt x="4760" y="6845"/>
                    <a:pt x="6070" y="6321"/>
                    <a:pt x="7228" y="4950"/>
                  </a:cubicBezTo>
                  <a:cubicBezTo>
                    <a:pt x="10228" y="1412"/>
                    <a:pt x="7918" y="0"/>
                    <a:pt x="7918" y="0"/>
                  </a:cubicBez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 name="Google Shape;1989;p38">
              <a:extLst>
                <a:ext uri="{FF2B5EF4-FFF2-40B4-BE49-F238E27FC236}">
                  <a16:creationId xmlns:a16="http://schemas.microsoft.com/office/drawing/2014/main" id="{ECC78E26-C352-975B-3303-8F4FEB426B93}"/>
                </a:ext>
              </a:extLst>
            </p:cNvPr>
            <p:cNvSpPr/>
            <p:nvPr/>
          </p:nvSpPr>
          <p:spPr>
            <a:xfrm>
              <a:off x="-578825" y="552900"/>
              <a:ext cx="269150" cy="152625"/>
            </a:xfrm>
            <a:custGeom>
              <a:avLst/>
              <a:gdLst/>
              <a:ahLst/>
              <a:cxnLst/>
              <a:rect l="l" t="t" r="r" b="b"/>
              <a:pathLst>
                <a:path w="10766" h="6105" extrusionOk="0">
                  <a:moveTo>
                    <a:pt x="4525" y="0"/>
                  </a:moveTo>
                  <a:lnTo>
                    <a:pt x="1" y="2559"/>
                  </a:lnTo>
                  <a:lnTo>
                    <a:pt x="6233" y="6105"/>
                  </a:lnTo>
                  <a:lnTo>
                    <a:pt x="10766" y="3562"/>
                  </a:lnTo>
                  <a:lnTo>
                    <a:pt x="10766" y="3209"/>
                  </a:lnTo>
                  <a:lnTo>
                    <a:pt x="4525" y="0"/>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 name="Google Shape;1990;p38">
              <a:extLst>
                <a:ext uri="{FF2B5EF4-FFF2-40B4-BE49-F238E27FC236}">
                  <a16:creationId xmlns:a16="http://schemas.microsoft.com/office/drawing/2014/main" id="{DFD93ABE-1431-528A-419E-5DE94CC22814}"/>
                </a:ext>
              </a:extLst>
            </p:cNvPr>
            <p:cNvSpPr/>
            <p:nvPr/>
          </p:nvSpPr>
          <p:spPr>
            <a:xfrm>
              <a:off x="-578825" y="544075"/>
              <a:ext cx="269150" cy="152850"/>
            </a:xfrm>
            <a:custGeom>
              <a:avLst/>
              <a:gdLst/>
              <a:ahLst/>
              <a:cxnLst/>
              <a:rect l="l" t="t" r="r" b="b"/>
              <a:pathLst>
                <a:path w="10766" h="6114" extrusionOk="0">
                  <a:moveTo>
                    <a:pt x="4525" y="1"/>
                  </a:moveTo>
                  <a:lnTo>
                    <a:pt x="1" y="2559"/>
                  </a:lnTo>
                  <a:lnTo>
                    <a:pt x="6233" y="6113"/>
                  </a:lnTo>
                  <a:lnTo>
                    <a:pt x="10766" y="3562"/>
                  </a:lnTo>
                  <a:lnTo>
                    <a:pt x="4525" y="1"/>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 name="Google Shape;1991;p38">
              <a:extLst>
                <a:ext uri="{FF2B5EF4-FFF2-40B4-BE49-F238E27FC236}">
                  <a16:creationId xmlns:a16="http://schemas.microsoft.com/office/drawing/2014/main" id="{841B0B6E-5EE5-81F1-18F6-D1C0F27E9BC6}"/>
                </a:ext>
              </a:extLst>
            </p:cNvPr>
            <p:cNvSpPr/>
            <p:nvPr/>
          </p:nvSpPr>
          <p:spPr>
            <a:xfrm>
              <a:off x="-539525" y="584875"/>
              <a:ext cx="182925" cy="105875"/>
            </a:xfrm>
            <a:custGeom>
              <a:avLst/>
              <a:gdLst/>
              <a:ahLst/>
              <a:cxnLst/>
              <a:rect l="l" t="t" r="r" b="b"/>
              <a:pathLst>
                <a:path w="7317" h="4235" extrusionOk="0">
                  <a:moveTo>
                    <a:pt x="3057" y="1"/>
                  </a:moveTo>
                  <a:cubicBezTo>
                    <a:pt x="3035" y="1"/>
                    <a:pt x="3013" y="5"/>
                    <a:pt x="2993" y="13"/>
                  </a:cubicBezTo>
                  <a:lnTo>
                    <a:pt x="97" y="1649"/>
                  </a:lnTo>
                  <a:cubicBezTo>
                    <a:pt x="1" y="1698"/>
                    <a:pt x="1" y="1834"/>
                    <a:pt x="97" y="1882"/>
                  </a:cubicBezTo>
                  <a:lnTo>
                    <a:pt x="4196" y="4216"/>
                  </a:lnTo>
                  <a:cubicBezTo>
                    <a:pt x="4216" y="4228"/>
                    <a:pt x="4238" y="4234"/>
                    <a:pt x="4260" y="4234"/>
                  </a:cubicBezTo>
                  <a:cubicBezTo>
                    <a:pt x="4282" y="4234"/>
                    <a:pt x="4304" y="4228"/>
                    <a:pt x="4325" y="4216"/>
                  </a:cubicBezTo>
                  <a:lnTo>
                    <a:pt x="7228" y="2580"/>
                  </a:lnTo>
                  <a:cubicBezTo>
                    <a:pt x="7317" y="2532"/>
                    <a:pt x="7317" y="2403"/>
                    <a:pt x="7228" y="2355"/>
                  </a:cubicBezTo>
                  <a:lnTo>
                    <a:pt x="7068" y="2259"/>
                  </a:lnTo>
                  <a:lnTo>
                    <a:pt x="3121" y="13"/>
                  </a:lnTo>
                  <a:cubicBezTo>
                    <a:pt x="3101" y="5"/>
                    <a:pt x="3079" y="1"/>
                    <a:pt x="3057" y="1"/>
                  </a:cubicBez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1992;p38">
              <a:extLst>
                <a:ext uri="{FF2B5EF4-FFF2-40B4-BE49-F238E27FC236}">
                  <a16:creationId xmlns:a16="http://schemas.microsoft.com/office/drawing/2014/main" id="{D675A259-164E-C39B-236A-CD9ADA71CE6F}"/>
                </a:ext>
              </a:extLst>
            </p:cNvPr>
            <p:cNvSpPr/>
            <p:nvPr/>
          </p:nvSpPr>
          <p:spPr>
            <a:xfrm>
              <a:off x="-362025" y="640725"/>
              <a:ext cx="4625" cy="6050"/>
            </a:xfrm>
            <a:custGeom>
              <a:avLst/>
              <a:gdLst/>
              <a:ahLst/>
              <a:cxnLst/>
              <a:rect l="l" t="t" r="r" b="b"/>
              <a:pathLst>
                <a:path w="185" h="242" extrusionOk="0">
                  <a:moveTo>
                    <a:pt x="185" y="1"/>
                  </a:moveTo>
                  <a:lnTo>
                    <a:pt x="0" y="25"/>
                  </a:lnTo>
                  <a:lnTo>
                    <a:pt x="0" y="242"/>
                  </a:lnTo>
                  <a:lnTo>
                    <a:pt x="185" y="242"/>
                  </a:lnTo>
                  <a:lnTo>
                    <a:pt x="185" y="1"/>
                  </a:lnTo>
                  <a:close/>
                </a:path>
              </a:pathLst>
            </a:custGeom>
            <a:solidFill>
              <a:srgbClr val="18274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1993;p38">
              <a:extLst>
                <a:ext uri="{FF2B5EF4-FFF2-40B4-BE49-F238E27FC236}">
                  <a16:creationId xmlns:a16="http://schemas.microsoft.com/office/drawing/2014/main" id="{135599BC-5D0E-CDB9-AB35-715D97D7A8C2}"/>
                </a:ext>
              </a:extLst>
            </p:cNvPr>
            <p:cNvSpPr/>
            <p:nvPr/>
          </p:nvSpPr>
          <p:spPr>
            <a:xfrm>
              <a:off x="-539525" y="579125"/>
              <a:ext cx="182925" cy="105800"/>
            </a:xfrm>
            <a:custGeom>
              <a:avLst/>
              <a:gdLst/>
              <a:ahLst/>
              <a:cxnLst/>
              <a:rect l="l" t="t" r="r" b="b"/>
              <a:pathLst>
                <a:path w="7317" h="4232" extrusionOk="0">
                  <a:moveTo>
                    <a:pt x="3057" y="0"/>
                  </a:moveTo>
                  <a:cubicBezTo>
                    <a:pt x="3035" y="0"/>
                    <a:pt x="3013" y="6"/>
                    <a:pt x="2993" y="18"/>
                  </a:cubicBezTo>
                  <a:lnTo>
                    <a:pt x="97" y="1647"/>
                  </a:lnTo>
                  <a:cubicBezTo>
                    <a:pt x="1" y="1703"/>
                    <a:pt x="1" y="1831"/>
                    <a:pt x="97" y="1879"/>
                  </a:cubicBezTo>
                  <a:lnTo>
                    <a:pt x="4196" y="4214"/>
                  </a:lnTo>
                  <a:cubicBezTo>
                    <a:pt x="4216" y="4226"/>
                    <a:pt x="4238" y="4232"/>
                    <a:pt x="4260" y="4232"/>
                  </a:cubicBezTo>
                  <a:cubicBezTo>
                    <a:pt x="4282" y="4232"/>
                    <a:pt x="4304" y="4226"/>
                    <a:pt x="4325" y="4214"/>
                  </a:cubicBezTo>
                  <a:lnTo>
                    <a:pt x="7228" y="2585"/>
                  </a:lnTo>
                  <a:cubicBezTo>
                    <a:pt x="7317" y="2529"/>
                    <a:pt x="7317" y="2401"/>
                    <a:pt x="7228" y="2353"/>
                  </a:cubicBezTo>
                  <a:lnTo>
                    <a:pt x="3121" y="18"/>
                  </a:lnTo>
                  <a:cubicBezTo>
                    <a:pt x="3101" y="6"/>
                    <a:pt x="3079" y="0"/>
                    <a:pt x="3057" y="0"/>
                  </a:cubicBezTo>
                  <a:close/>
                </a:path>
              </a:pathLst>
            </a:custGeom>
            <a:solidFill>
              <a:srgbClr val="2A3855"/>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3" name="Google Shape;1994;p38">
              <a:extLst>
                <a:ext uri="{FF2B5EF4-FFF2-40B4-BE49-F238E27FC236}">
                  <a16:creationId xmlns:a16="http://schemas.microsoft.com/office/drawing/2014/main" id="{EEFA1D9A-7A0D-CC35-E237-D17B7BBFFB98}"/>
                </a:ext>
              </a:extLst>
            </p:cNvPr>
            <p:cNvSpPr/>
            <p:nvPr/>
          </p:nvSpPr>
          <p:spPr>
            <a:xfrm>
              <a:off x="-613125" y="493350"/>
              <a:ext cx="190150" cy="212175"/>
            </a:xfrm>
            <a:custGeom>
              <a:avLst/>
              <a:gdLst/>
              <a:ahLst/>
              <a:cxnLst/>
              <a:rect l="l" t="t" r="r" b="b"/>
              <a:pathLst>
                <a:path w="7606" h="8487" extrusionOk="0">
                  <a:moveTo>
                    <a:pt x="1" y="0"/>
                  </a:moveTo>
                  <a:lnTo>
                    <a:pt x="1373" y="4941"/>
                  </a:lnTo>
                  <a:lnTo>
                    <a:pt x="7605" y="8487"/>
                  </a:lnTo>
                  <a:lnTo>
                    <a:pt x="6234" y="3554"/>
                  </a:lnTo>
                  <a:lnTo>
                    <a:pt x="1" y="0"/>
                  </a:lnTo>
                  <a:close/>
                </a:path>
              </a:pathLst>
            </a:custGeom>
            <a:solidFill>
              <a:srgbClr val="CDCBC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1995;p38">
              <a:extLst>
                <a:ext uri="{FF2B5EF4-FFF2-40B4-BE49-F238E27FC236}">
                  <a16:creationId xmlns:a16="http://schemas.microsoft.com/office/drawing/2014/main" id="{91A08F4A-BBA3-BA9F-BD27-C70665D5D671}"/>
                </a:ext>
              </a:extLst>
            </p:cNvPr>
            <p:cNvSpPr/>
            <p:nvPr/>
          </p:nvSpPr>
          <p:spPr>
            <a:xfrm>
              <a:off x="-613125" y="488525"/>
              <a:ext cx="198375" cy="217000"/>
            </a:xfrm>
            <a:custGeom>
              <a:avLst/>
              <a:gdLst/>
              <a:ahLst/>
              <a:cxnLst/>
              <a:rect l="l" t="t" r="r" b="b"/>
              <a:pathLst>
                <a:path w="7935" h="8680" extrusionOk="0">
                  <a:moveTo>
                    <a:pt x="370" y="1"/>
                  </a:moveTo>
                  <a:lnTo>
                    <a:pt x="1" y="193"/>
                  </a:lnTo>
                  <a:lnTo>
                    <a:pt x="6234" y="3747"/>
                  </a:lnTo>
                  <a:lnTo>
                    <a:pt x="7605" y="8680"/>
                  </a:lnTo>
                  <a:lnTo>
                    <a:pt x="7934" y="8504"/>
                  </a:lnTo>
                  <a:lnTo>
                    <a:pt x="6531" y="3498"/>
                  </a:lnTo>
                  <a:lnTo>
                    <a:pt x="370" y="1"/>
                  </a:ln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5" name="Google Shape;1996;p38">
              <a:extLst>
                <a:ext uri="{FF2B5EF4-FFF2-40B4-BE49-F238E27FC236}">
                  <a16:creationId xmlns:a16="http://schemas.microsoft.com/office/drawing/2014/main" id="{E0E2AE23-DEB6-1C2A-DEFF-62F4B98A8801}"/>
                </a:ext>
              </a:extLst>
            </p:cNvPr>
            <p:cNvSpPr/>
            <p:nvPr/>
          </p:nvSpPr>
          <p:spPr>
            <a:xfrm>
              <a:off x="-541325" y="577000"/>
              <a:ext cx="32525" cy="31725"/>
            </a:xfrm>
            <a:custGeom>
              <a:avLst/>
              <a:gdLst/>
              <a:ahLst/>
              <a:cxnLst/>
              <a:rect l="l" t="t" r="r" b="b"/>
              <a:pathLst>
                <a:path w="1301" h="1269" extrusionOk="0">
                  <a:moveTo>
                    <a:pt x="417" y="0"/>
                  </a:moveTo>
                  <a:cubicBezTo>
                    <a:pt x="336" y="0"/>
                    <a:pt x="261" y="23"/>
                    <a:pt x="201" y="71"/>
                  </a:cubicBezTo>
                  <a:cubicBezTo>
                    <a:pt x="1" y="232"/>
                    <a:pt x="41" y="609"/>
                    <a:pt x="289" y="922"/>
                  </a:cubicBezTo>
                  <a:cubicBezTo>
                    <a:pt x="465" y="1143"/>
                    <a:pt x="698" y="1268"/>
                    <a:pt x="890" y="1268"/>
                  </a:cubicBezTo>
                  <a:cubicBezTo>
                    <a:pt x="969" y="1268"/>
                    <a:pt x="1041" y="1247"/>
                    <a:pt x="1100" y="1202"/>
                  </a:cubicBezTo>
                  <a:cubicBezTo>
                    <a:pt x="1300" y="1042"/>
                    <a:pt x="1260" y="657"/>
                    <a:pt x="1011" y="344"/>
                  </a:cubicBezTo>
                  <a:cubicBezTo>
                    <a:pt x="837" y="125"/>
                    <a:pt x="608" y="0"/>
                    <a:pt x="417" y="0"/>
                  </a:cubicBezTo>
                  <a:close/>
                </a:path>
              </a:pathLst>
            </a:custGeom>
            <a:solidFill>
              <a:schemeClr val="accent6"/>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6" name="Google Shape;1997;p38">
              <a:extLst>
                <a:ext uri="{FF2B5EF4-FFF2-40B4-BE49-F238E27FC236}">
                  <a16:creationId xmlns:a16="http://schemas.microsoft.com/office/drawing/2014/main" id="{15B018BC-6938-10AE-10E5-6696DB28782E}"/>
                </a:ext>
              </a:extLst>
            </p:cNvPr>
            <p:cNvSpPr/>
            <p:nvPr/>
          </p:nvSpPr>
          <p:spPr>
            <a:xfrm>
              <a:off x="-541325" y="577175"/>
              <a:ext cx="26700" cy="31500"/>
            </a:xfrm>
            <a:custGeom>
              <a:avLst/>
              <a:gdLst/>
              <a:ahLst/>
              <a:cxnLst/>
              <a:rect l="l" t="t" r="r" b="b"/>
              <a:pathLst>
                <a:path w="1068" h="1260" extrusionOk="0">
                  <a:moveTo>
                    <a:pt x="338" y="0"/>
                  </a:moveTo>
                  <a:lnTo>
                    <a:pt x="338" y="0"/>
                  </a:lnTo>
                  <a:cubicBezTo>
                    <a:pt x="97" y="40"/>
                    <a:pt x="1" y="313"/>
                    <a:pt x="121" y="634"/>
                  </a:cubicBezTo>
                  <a:cubicBezTo>
                    <a:pt x="248" y="982"/>
                    <a:pt x="592" y="1260"/>
                    <a:pt x="871" y="1260"/>
                  </a:cubicBezTo>
                  <a:cubicBezTo>
                    <a:pt x="875" y="1260"/>
                    <a:pt x="879" y="1260"/>
                    <a:pt x="883" y="1260"/>
                  </a:cubicBezTo>
                  <a:cubicBezTo>
                    <a:pt x="947" y="1260"/>
                    <a:pt x="1019" y="1235"/>
                    <a:pt x="1068" y="1195"/>
                  </a:cubicBezTo>
                  <a:lnTo>
                    <a:pt x="1068" y="1195"/>
                  </a:lnTo>
                  <a:cubicBezTo>
                    <a:pt x="1051" y="1203"/>
                    <a:pt x="1027" y="1219"/>
                    <a:pt x="1011" y="1219"/>
                  </a:cubicBezTo>
                  <a:cubicBezTo>
                    <a:pt x="1007" y="1220"/>
                    <a:pt x="1003" y="1220"/>
                    <a:pt x="999" y="1220"/>
                  </a:cubicBezTo>
                  <a:cubicBezTo>
                    <a:pt x="705" y="1220"/>
                    <a:pt x="376" y="942"/>
                    <a:pt x="249" y="594"/>
                  </a:cubicBezTo>
                  <a:cubicBezTo>
                    <a:pt x="145" y="337"/>
                    <a:pt x="185" y="112"/>
                    <a:pt x="338" y="0"/>
                  </a:cubicBezTo>
                  <a:close/>
                </a:path>
              </a:pathLst>
            </a:custGeom>
            <a:solidFill>
              <a:srgbClr val="4B463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 name="Google Shape;1998;p38">
              <a:extLst>
                <a:ext uri="{FF2B5EF4-FFF2-40B4-BE49-F238E27FC236}">
                  <a16:creationId xmlns:a16="http://schemas.microsoft.com/office/drawing/2014/main" id="{14DCBCF3-9158-1661-E526-952D9E8EC7AB}"/>
                </a:ext>
              </a:extLst>
            </p:cNvPr>
            <p:cNvSpPr/>
            <p:nvPr/>
          </p:nvSpPr>
          <p:spPr>
            <a:xfrm>
              <a:off x="-438650" y="580775"/>
              <a:ext cx="80650" cy="45350"/>
            </a:xfrm>
            <a:custGeom>
              <a:avLst/>
              <a:gdLst/>
              <a:ahLst/>
              <a:cxnLst/>
              <a:rect l="l" t="t" r="r" b="b"/>
              <a:pathLst>
                <a:path w="3226" h="1814" extrusionOk="0">
                  <a:moveTo>
                    <a:pt x="2391" y="73"/>
                  </a:moveTo>
                  <a:cubicBezTo>
                    <a:pt x="306" y="353"/>
                    <a:pt x="1" y="883"/>
                    <a:pt x="1" y="883"/>
                  </a:cubicBezTo>
                  <a:lnTo>
                    <a:pt x="410" y="1813"/>
                  </a:lnTo>
                  <a:cubicBezTo>
                    <a:pt x="410" y="1813"/>
                    <a:pt x="1332" y="1452"/>
                    <a:pt x="3225" y="1501"/>
                  </a:cubicBezTo>
                  <a:lnTo>
                    <a:pt x="2808" y="1"/>
                  </a:lnTo>
                  <a:cubicBezTo>
                    <a:pt x="2664" y="33"/>
                    <a:pt x="2528" y="49"/>
                    <a:pt x="2391" y="73"/>
                  </a:cubicBezTo>
                  <a:close/>
                </a:path>
              </a:pathLst>
            </a:custGeom>
            <a:solidFill>
              <a:srgbClr val="6F7E9C"/>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8" name="Google Shape;1999;p38">
              <a:extLst>
                <a:ext uri="{FF2B5EF4-FFF2-40B4-BE49-F238E27FC236}">
                  <a16:creationId xmlns:a16="http://schemas.microsoft.com/office/drawing/2014/main" id="{B61C9102-5BF3-DD22-94A8-3AC73C89C9C9}"/>
                </a:ext>
              </a:extLst>
            </p:cNvPr>
            <p:cNvSpPr/>
            <p:nvPr/>
          </p:nvSpPr>
          <p:spPr>
            <a:xfrm>
              <a:off x="-413575" y="404775"/>
              <a:ext cx="193200" cy="217500"/>
            </a:xfrm>
            <a:custGeom>
              <a:avLst/>
              <a:gdLst/>
              <a:ahLst/>
              <a:cxnLst/>
              <a:rect l="l" t="t" r="r" b="b"/>
              <a:pathLst>
                <a:path w="7728" h="8700" extrusionOk="0">
                  <a:moveTo>
                    <a:pt x="1502" y="0"/>
                  </a:moveTo>
                  <a:cubicBezTo>
                    <a:pt x="1212" y="0"/>
                    <a:pt x="1051" y="62"/>
                    <a:pt x="1051" y="62"/>
                  </a:cubicBezTo>
                  <a:cubicBezTo>
                    <a:pt x="1051" y="62"/>
                    <a:pt x="0" y="1586"/>
                    <a:pt x="3418" y="4089"/>
                  </a:cubicBezTo>
                  <a:cubicBezTo>
                    <a:pt x="5118" y="5324"/>
                    <a:pt x="3803" y="6559"/>
                    <a:pt x="1717" y="6976"/>
                  </a:cubicBezTo>
                  <a:lnTo>
                    <a:pt x="2190" y="8685"/>
                  </a:lnTo>
                  <a:cubicBezTo>
                    <a:pt x="2311" y="8685"/>
                    <a:pt x="2431" y="8693"/>
                    <a:pt x="2559" y="8693"/>
                  </a:cubicBezTo>
                  <a:cubicBezTo>
                    <a:pt x="2664" y="8697"/>
                    <a:pt x="2766" y="8700"/>
                    <a:pt x="2867" y="8700"/>
                  </a:cubicBezTo>
                  <a:cubicBezTo>
                    <a:pt x="6215" y="8700"/>
                    <a:pt x="7728" y="6276"/>
                    <a:pt x="5937" y="3519"/>
                  </a:cubicBezTo>
                  <a:cubicBezTo>
                    <a:pt x="3931" y="426"/>
                    <a:pt x="2266" y="0"/>
                    <a:pt x="1502" y="0"/>
                  </a:cubicBezTo>
                  <a:close/>
                </a:path>
              </a:pathLst>
            </a:custGeom>
            <a:solidFill>
              <a:schemeClr val="accent2"/>
            </a:solidFill>
            <a:ln>
              <a:noFill/>
            </a:ln>
          </p:spPr>
          <p:txBody>
            <a:bodyPr spcFirstLastPara="1" wrap="square" lIns="121868" tIns="121868" rIns="121868" bIns="121868" anchor="ctr" anchorCtr="0">
              <a:noAutofit/>
            </a:bodyPr>
            <a:lstStyle/>
            <a:p>
              <a:pPr marL="0" marR="0" lvl="0" indent="0" algn="l" defTabSz="1218804" rtl="0" eaLnBrk="1" fontAlgn="auto" latinLnBrk="0" hangingPunct="1">
                <a:lnSpc>
                  <a:spcPct val="100000"/>
                </a:lnSpc>
                <a:spcBef>
                  <a:spcPts val="0"/>
                </a:spcBef>
                <a:spcAft>
                  <a:spcPts val="0"/>
                </a:spcAft>
                <a:buClr>
                  <a:srgbClr val="000000"/>
                </a:buClr>
                <a:buSzTx/>
                <a:buFontTx/>
                <a:buNone/>
                <a:tabLst/>
                <a:defRPr/>
              </a:pPr>
              <a:endParaRPr kumimoji="0" sz="1866" b="0" i="0" u="none" strike="noStrike" kern="0" cap="none" spc="0" normalizeH="0" baseline="0" noProof="0">
                <a:ln>
                  <a:noFill/>
                </a:ln>
                <a:solidFill>
                  <a:srgbClr val="000000"/>
                </a:solidFill>
                <a:effectLst/>
                <a:uLnTx/>
                <a:uFillTx/>
                <a:latin typeface="Arial"/>
                <a:ea typeface="+mn-ea"/>
                <a:cs typeface="Arial"/>
                <a:sym typeface="Arial"/>
              </a:endParaRPr>
            </a:p>
          </p:txBody>
        </p:sp>
      </p:grpSp>
    </p:spTree>
    <p:extLst>
      <p:ext uri="{BB962C8B-B14F-4D97-AF65-F5344CB8AC3E}">
        <p14:creationId xmlns:p14="http://schemas.microsoft.com/office/powerpoint/2010/main" val="2708171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3" name="Content Placeholder 4">
            <a:extLst>
              <a:ext uri="{FF2B5EF4-FFF2-40B4-BE49-F238E27FC236}">
                <a16:creationId xmlns:a16="http://schemas.microsoft.com/office/drawing/2014/main" id="{949B5AFC-78BE-25EF-FFED-23CDCE9BB6A1}"/>
              </a:ext>
            </a:extLst>
          </p:cNvPr>
          <p:cNvGraphicFramePr>
            <a:graphicFrameLocks noGrp="1"/>
          </p:cNvGraphicFramePr>
          <p:nvPr>
            <p:ph sz="quarter" idx="21"/>
          </p:nvPr>
        </p:nvGraphicFramePr>
        <p:xfrm>
          <a:off x="2488293" y="2146345"/>
          <a:ext cx="10807700" cy="37041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vert="horz"/>
          <a:lstStyle/>
          <a:p>
            <a:r>
              <a:rPr lang="en-US"/>
              <a:t>Agentification is already happening!</a:t>
            </a:r>
            <a:br>
              <a:rPr lang="en-US"/>
            </a:br>
            <a:r>
              <a:rPr lang="en-US" sz="1800"/>
              <a:t>From Siloed Agents to multi-agent systems</a:t>
            </a:r>
            <a:endParaRPr lang="en-US"/>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BC46FDDB-86DE-3C20-698C-53BA9A582F8A}"/>
              </a:ext>
            </a:extLst>
          </p:cNvPr>
          <p:cNvSpPr/>
          <p:nvPr/>
        </p:nvSpPr>
        <p:spPr>
          <a:xfrm>
            <a:off x="457198" y="1325153"/>
            <a:ext cx="11145896" cy="5285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1" u="none" strike="noStrike" kern="1200" cap="none" spc="0" normalizeH="0" baseline="0" noProof="0">
                <a:ln>
                  <a:noFill/>
                </a:ln>
                <a:solidFill>
                  <a:srgbClr val="000048"/>
                </a:solidFill>
                <a:effectLst/>
                <a:uLnTx/>
                <a:uFillTx/>
                <a:latin typeface="Arial" panose="020B0604020202020204"/>
                <a:ea typeface="+mn-ea"/>
                <a:cs typeface="+mn-cs"/>
              </a:rPr>
              <a:t>Agentification refers to the use of AI agents to complete complex tasks &amp; workflows by connecting individual systems and tools to one another, enabling users to interact with only one interface  </a:t>
            </a:r>
          </a:p>
        </p:txBody>
      </p:sp>
      <p:pic>
        <p:nvPicPr>
          <p:cNvPr id="4" name="Picture 3" descr="A group of people sitting around tables&#10;&#10;Description automatically generated with low confidence">
            <a:extLst>
              <a:ext uri="{FF2B5EF4-FFF2-40B4-BE49-F238E27FC236}">
                <a16:creationId xmlns:a16="http://schemas.microsoft.com/office/drawing/2014/main" id="{E6981E9F-3844-429C-667A-BFF64A2E9EEC}"/>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colorTemperature colorTemp="6199"/>
                    </a14:imgEffect>
                    <a14:imgEffect>
                      <a14:saturation sat="217000"/>
                    </a14:imgEffect>
                    <a14:imgEffect>
                      <a14:brightnessContrast bright="-48000"/>
                    </a14:imgEffect>
                  </a14:imgLayer>
                </a14:imgProps>
              </a:ext>
              <a:ext uri="{28A0092B-C50C-407E-A947-70E740481C1C}">
                <a14:useLocalDpi xmlns:a14="http://schemas.microsoft.com/office/drawing/2010/main" val="0"/>
              </a:ext>
            </a:extLst>
          </a:blip>
          <a:srcRect l="26246" t="-58" r="17077" b="58"/>
          <a:stretch/>
        </p:blipFill>
        <p:spPr>
          <a:xfrm>
            <a:off x="457560" y="2146344"/>
            <a:ext cx="3267472" cy="4055585"/>
          </a:xfrm>
          <a:prstGeom prst="rect">
            <a:avLst/>
          </a:prstGeom>
        </p:spPr>
      </p:pic>
      <p:grpSp>
        <p:nvGrpSpPr>
          <p:cNvPr id="9" name="Group 8">
            <a:extLst>
              <a:ext uri="{FF2B5EF4-FFF2-40B4-BE49-F238E27FC236}">
                <a16:creationId xmlns:a16="http://schemas.microsoft.com/office/drawing/2014/main" id="{553C4064-4AD1-1C76-FFB1-BE24DD84B6CE}"/>
              </a:ext>
            </a:extLst>
          </p:cNvPr>
          <p:cNvGrpSpPr/>
          <p:nvPr/>
        </p:nvGrpSpPr>
        <p:grpSpPr>
          <a:xfrm>
            <a:off x="457198" y="2146345"/>
            <a:ext cx="3267314" cy="4060347"/>
            <a:chOff x="-366" y="2091417"/>
            <a:chExt cx="3305401" cy="4107678"/>
          </a:xfrm>
        </p:grpSpPr>
        <p:sp>
          <p:nvSpPr>
            <p:cNvPr id="10" name="Rectangle 9">
              <a:extLst>
                <a:ext uri="{FF2B5EF4-FFF2-40B4-BE49-F238E27FC236}">
                  <a16:creationId xmlns:a16="http://schemas.microsoft.com/office/drawing/2014/main" id="{A3F62595-53B8-A56B-7F60-9B5AFBFFF7A6}"/>
                </a:ext>
              </a:extLst>
            </p:cNvPr>
            <p:cNvSpPr/>
            <p:nvPr/>
          </p:nvSpPr>
          <p:spPr>
            <a:xfrm>
              <a:off x="-366" y="2091417"/>
              <a:ext cx="3305401" cy="410767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1A41BDFB-35CA-6A18-800B-DF351850513B}"/>
                </a:ext>
              </a:extLst>
            </p:cNvPr>
            <p:cNvSpPr txBox="1"/>
            <p:nvPr/>
          </p:nvSpPr>
          <p:spPr>
            <a:xfrm>
              <a:off x="121343" y="2172230"/>
              <a:ext cx="3099152" cy="3829781"/>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Each agent handling all, or part of an inquiry asks its down-chains:</a:t>
              </a: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Are you responsible for all or part of this?</a:t>
              </a:r>
            </a:p>
            <a:p>
              <a:pPr marL="800100" marR="0" lvl="1"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What will you need to handle your part?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If requirements surface, they are, sent to down-chains as inquiries first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FFFFFF"/>
                  </a:solidFill>
                  <a:effectLst/>
                  <a:uLnTx/>
                  <a:uFillTx/>
                  <a:latin typeface="Arial" panose="020B0604020202020204"/>
                  <a:ea typeface="+mn-ea"/>
                  <a:cs typeface="+mn-cs"/>
                </a:rPr>
                <a:t>The agent then delegates all or part of the inquiry along with any fulfilled requirements</a:t>
              </a:r>
            </a:p>
          </p:txBody>
        </p:sp>
      </p:grpSp>
    </p:spTree>
    <p:extLst>
      <p:ext uri="{BB962C8B-B14F-4D97-AF65-F5344CB8AC3E}">
        <p14:creationId xmlns:p14="http://schemas.microsoft.com/office/powerpoint/2010/main" val="1511064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382B25-A6C0-ED85-6403-22A72296377F}"/>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1A04BF5-F023-307B-6F4F-764EF4D221B7}"/>
              </a:ext>
            </a:extLst>
          </p:cNvPr>
          <p:cNvSpPr/>
          <p:nvPr/>
        </p:nvSpPr>
        <p:spPr>
          <a:xfrm>
            <a:off x="457198" y="1565910"/>
            <a:ext cx="3714751" cy="4473852"/>
          </a:xfrm>
          <a:prstGeom prst="roundRect">
            <a:avLst>
              <a:gd name="adj" fmla="val 8407"/>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B2048E4E-EBC3-4F05-D85E-4E910776A9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A0891809-CFC1-E04E-3A4D-1ECC7B30C307}"/>
              </a:ext>
            </a:extLst>
          </p:cNvPr>
          <p:cNvSpPr>
            <a:spLocks noGrp="1"/>
          </p:cNvSpPr>
          <p:nvPr>
            <p:ph type="title"/>
          </p:nvPr>
        </p:nvSpPr>
        <p:spPr/>
        <p:txBody>
          <a:bodyPr/>
          <a:lstStyle/>
          <a:p>
            <a:r>
              <a:rPr lang="en-US">
                <a:latin typeface="Arial"/>
                <a:cs typeface="Arial"/>
              </a:rPr>
              <a:t>Balance Benefits &amp; Challenges in a Multi-Agent Architecture Framework</a:t>
            </a:r>
            <a:endParaRPr lang="en-US"/>
          </a:p>
        </p:txBody>
      </p:sp>
      <p:sp>
        <p:nvSpPr>
          <p:cNvPr id="9" name="TextBox 8">
            <a:extLst>
              <a:ext uri="{FF2B5EF4-FFF2-40B4-BE49-F238E27FC236}">
                <a16:creationId xmlns:a16="http://schemas.microsoft.com/office/drawing/2014/main" id="{085E1CFE-DAA2-079C-7384-0C6205066378}"/>
              </a:ext>
            </a:extLst>
          </p:cNvPr>
          <p:cNvSpPr txBox="1"/>
          <p:nvPr/>
        </p:nvSpPr>
        <p:spPr>
          <a:xfrm>
            <a:off x="475299" y="962131"/>
            <a:ext cx="11573826" cy="429789"/>
          </a:xfrm>
          <a:prstGeom prst="rect">
            <a:avLst/>
          </a:prstGeom>
          <a:noFill/>
        </p:spPr>
        <p:txBody>
          <a:bodyPr wrap="square" lIns="0" tIns="0" rIns="0" bIns="0" rtlCol="0" anchor="t">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F78C4"/>
                </a:solidFill>
                <a:effectLst/>
                <a:uLnTx/>
                <a:uFillTx/>
                <a:latin typeface="Arial" panose="020B0604020202020204"/>
                <a:ea typeface="+mn-ea"/>
                <a:cs typeface="Arial"/>
              </a:rPr>
              <a:t>Network of AI agents that interact to solve problems that are beyond individual agent capability or knowledge</a:t>
            </a:r>
            <a:endParaRPr kumimoji="0" lang="en-US" sz="1600" b="0" i="0" u="none" strike="noStrike" kern="1200" cap="none" spc="0" normalizeH="0" baseline="0" noProof="0">
              <a:ln>
                <a:noFill/>
              </a:ln>
              <a:solidFill>
                <a:srgbClr val="2F78C4"/>
              </a:solidFill>
              <a:effectLst/>
              <a:uLnTx/>
              <a:uFillTx/>
              <a:latin typeface="Arial" panose="020B0604020202020204"/>
              <a:ea typeface="+mn-ea"/>
              <a:cs typeface="Arial"/>
            </a:endParaRPr>
          </a:p>
        </p:txBody>
      </p:sp>
      <p:sp>
        <p:nvSpPr>
          <p:cNvPr id="10" name="TextBox 9">
            <a:extLst>
              <a:ext uri="{FF2B5EF4-FFF2-40B4-BE49-F238E27FC236}">
                <a16:creationId xmlns:a16="http://schemas.microsoft.com/office/drawing/2014/main" id="{A8769664-D451-2FAA-2EDA-CB9396E48E70}"/>
              </a:ext>
            </a:extLst>
          </p:cNvPr>
          <p:cNvSpPr txBox="1"/>
          <p:nvPr/>
        </p:nvSpPr>
        <p:spPr>
          <a:xfrm>
            <a:off x="726759" y="2989764"/>
            <a:ext cx="3156108" cy="2816676"/>
          </a:xfrm>
          <a:prstGeom prst="rect">
            <a:avLst/>
          </a:prstGeom>
          <a:noFill/>
        </p:spPr>
        <p:txBody>
          <a:bodyPr wrap="square" lIns="0" tIns="0" rIns="0" bIns="0" rtlCol="0" anchor="t">
            <a:noAutofit/>
          </a:bodyPr>
          <a:lstStyle/>
          <a:p>
            <a:pPr marL="0" marR="0" lvl="0" indent="0" algn="l" defTabSz="685800" rtl="0" eaLnBrk="1" fontAlgn="auto" latinLnBrk="0" hangingPunct="1">
              <a:lnSpc>
                <a:spcPct val="100000"/>
              </a:lnSpc>
              <a:spcBef>
                <a:spcPts val="200"/>
              </a:spcBef>
              <a:spcAft>
                <a:spcPts val="200"/>
              </a:spcAft>
              <a:buClrTx/>
              <a:buSzTx/>
              <a:buFontTx/>
              <a:buNone/>
              <a:tabLst/>
              <a:defRPr/>
            </a:pPr>
            <a:r>
              <a:rPr kumimoji="0" lang="en-US" sz="1800" b="1" i="0" u="none" strike="noStrike" kern="1200" cap="none" spc="0" normalizeH="0" baseline="0" noProof="0">
                <a:ln>
                  <a:noFill/>
                </a:ln>
                <a:solidFill>
                  <a:srgbClr val="2E308E"/>
                </a:solidFill>
                <a:effectLst/>
                <a:uLnTx/>
                <a:uFillTx/>
                <a:latin typeface="Arial" panose="020B0604020202020204"/>
                <a:ea typeface="+mn-ea"/>
                <a:cs typeface="Arial"/>
              </a:rPr>
              <a:t>Key Benefits</a:t>
            </a:r>
            <a:endParaRPr kumimoji="0" lang="en-US" sz="1800" b="0" i="0" u="none" strike="noStrike" kern="1200" cap="none" spc="0" normalizeH="0" baseline="0" noProof="0">
              <a:ln>
                <a:noFill/>
              </a:ln>
              <a:solidFill>
                <a:srgbClr val="2E308E"/>
              </a:solidFill>
              <a:effectLst/>
              <a:uLnTx/>
              <a:uFillTx/>
              <a:latin typeface="Arial" panose="020B0604020202020204"/>
              <a:ea typeface="+mn-ea"/>
              <a:cs typeface="+mn-cs"/>
            </a:endParaRP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Automate repetitive task for increased efficiency</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Higher quality outputs</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Better customer experience</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Adaptable to changing conditions</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Enhanced decision making</a:t>
            </a:r>
          </a:p>
          <a:p>
            <a:pPr marL="285750" marR="0" lvl="0" indent="-285750" algn="l" defTabSz="685800" rtl="0" eaLnBrk="1" fontAlgn="auto" latinLnBrk="0" hangingPunct="1">
              <a:lnSpc>
                <a:spcPct val="100000"/>
              </a:lnSpc>
              <a:spcBef>
                <a:spcPts val="200"/>
              </a:spcBef>
              <a:spcAft>
                <a:spcPts val="200"/>
              </a:spcAft>
              <a:buClrTx/>
              <a:buSzTx/>
              <a:buFont typeface="Wingdings"/>
              <a:buChar char="§"/>
              <a:tabLst/>
              <a:defRPr/>
            </a:pPr>
            <a:endParaRPr kumimoji="0" lang="en-US" sz="1800" b="1" i="0" u="none" strike="noStrike" kern="1200" cap="none" spc="0" normalizeH="0" baseline="0" noProof="0">
              <a:ln>
                <a:noFill/>
              </a:ln>
              <a:solidFill>
                <a:srgbClr val="2F78C4"/>
              </a:solidFill>
              <a:effectLst/>
              <a:uLnTx/>
              <a:uFillTx/>
              <a:latin typeface="Arial" panose="020B0604020202020204"/>
              <a:ea typeface="+mn-ea"/>
              <a:cs typeface="Arial"/>
            </a:endParaRPr>
          </a:p>
        </p:txBody>
      </p:sp>
      <p:sp>
        <p:nvSpPr>
          <p:cNvPr id="13" name="TextBox 12">
            <a:extLst>
              <a:ext uri="{FF2B5EF4-FFF2-40B4-BE49-F238E27FC236}">
                <a16:creationId xmlns:a16="http://schemas.microsoft.com/office/drawing/2014/main" id="{737F0564-D600-F13E-E0B5-F884F068E2C0}"/>
              </a:ext>
            </a:extLst>
          </p:cNvPr>
          <p:cNvSpPr txBox="1"/>
          <p:nvPr/>
        </p:nvSpPr>
        <p:spPr>
          <a:xfrm>
            <a:off x="8434867" y="2852603"/>
            <a:ext cx="3299933" cy="3043266"/>
          </a:xfrm>
          <a:prstGeom prst="rect">
            <a:avLst/>
          </a:prstGeom>
          <a:noFill/>
        </p:spPr>
        <p:txBody>
          <a:bodyPr wrap="square" lIns="0" tIns="0" rIns="0" bIns="0" rtlCol="0" anchor="t">
            <a:noAutofit/>
          </a:bodyPr>
          <a:lstStyle/>
          <a:p>
            <a:pPr marL="0" marR="0" lvl="0" indent="0" algn="l" defTabSz="685800" rtl="0" eaLnBrk="1" fontAlgn="auto" latinLnBrk="0" hangingPunct="1">
              <a:lnSpc>
                <a:spcPct val="100000"/>
              </a:lnSpc>
              <a:spcBef>
                <a:spcPts val="200"/>
              </a:spcBef>
              <a:spcAft>
                <a:spcPts val="200"/>
              </a:spcAft>
              <a:buClrTx/>
              <a:buSzTx/>
              <a:buFontTx/>
              <a:buNone/>
              <a:tabLst/>
              <a:defRPr/>
            </a:pPr>
            <a:r>
              <a:rPr kumimoji="0" lang="en-US" sz="1800" b="1" i="0" u="none" strike="noStrike" kern="1200" cap="none" spc="0" normalizeH="0" baseline="0" noProof="0">
                <a:ln>
                  <a:noFill/>
                </a:ln>
                <a:solidFill>
                  <a:srgbClr val="2E308E"/>
                </a:solidFill>
                <a:effectLst/>
                <a:uLnTx/>
                <a:uFillTx/>
                <a:latin typeface="Arial" panose="020B0604020202020204"/>
                <a:ea typeface="+mn-ea"/>
                <a:cs typeface="Arial"/>
              </a:rPr>
              <a:t>Key Challenges</a:t>
            </a:r>
            <a:endParaRPr kumimoji="0" lang="en-US" sz="1800" b="0" i="0" u="none" strike="noStrike" kern="1200" cap="none" spc="0" normalizeH="0" baseline="0" noProof="0">
              <a:ln>
                <a:noFill/>
              </a:ln>
              <a:solidFill>
                <a:srgbClr val="2E308E"/>
              </a:solidFill>
              <a:effectLst/>
              <a:uLnTx/>
              <a:uFillTx/>
              <a:latin typeface="Arial" panose="020B0604020202020204"/>
              <a:ea typeface="+mn-ea"/>
              <a:cs typeface="+mn-cs"/>
            </a:endParaRP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Additional Complexity and Overhead</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Orchestrating agent interaction</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2060"/>
                </a:solidFill>
                <a:effectLst/>
                <a:uLnTx/>
                <a:uFillTx/>
                <a:latin typeface="Arial" panose="020B0604020202020204"/>
                <a:ea typeface="+mn-ea"/>
                <a:cs typeface="Arial" panose="020B0604020202020204"/>
              </a:rPr>
              <a:t>Scalablity</a:t>
            </a: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 &amp; Performance </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Model security</a:t>
            </a: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Model Bias, Errors, Inconsistency, </a:t>
            </a:r>
            <a:r>
              <a:rPr kumimoji="0" lang="en-US" sz="1800" b="0" i="0" u="none" strike="noStrike" kern="1200" cap="none" spc="0" normalizeH="0" baseline="0" noProof="0" err="1">
                <a:ln>
                  <a:noFill/>
                </a:ln>
                <a:solidFill>
                  <a:srgbClr val="002060"/>
                </a:solidFill>
                <a:effectLst/>
                <a:uLnTx/>
                <a:uFillTx/>
                <a:latin typeface="Arial" panose="020B0604020202020204"/>
                <a:ea typeface="+mn-ea"/>
                <a:cs typeface="Arial" panose="020B0604020202020204"/>
              </a:rPr>
              <a:t>Halucination</a:t>
            </a:r>
            <a:endPar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endParaRPr>
          </a:p>
          <a:p>
            <a:pPr marL="285750" marR="0" lvl="0" indent="-285750" algn="l" defTabSz="6858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2060"/>
                </a:solidFill>
                <a:effectLst/>
                <a:uLnTx/>
                <a:uFillTx/>
                <a:latin typeface="Arial" panose="020B0604020202020204"/>
                <a:ea typeface="+mn-ea"/>
                <a:cs typeface="Arial" panose="020B0604020202020204"/>
              </a:rPr>
              <a:t>Data and Privacy  </a:t>
            </a:r>
          </a:p>
        </p:txBody>
      </p:sp>
      <p:pic>
        <p:nvPicPr>
          <p:cNvPr id="14" name="Picture 13" descr="A diagram of a writing process&#10;&#10;Description automatically generated">
            <a:extLst>
              <a:ext uri="{FF2B5EF4-FFF2-40B4-BE49-F238E27FC236}">
                <a16:creationId xmlns:a16="http://schemas.microsoft.com/office/drawing/2014/main" id="{807E1FEA-F716-0AD1-127C-40DCD61CFD36}"/>
              </a:ext>
            </a:extLst>
          </p:cNvPr>
          <p:cNvPicPr>
            <a:picLocks noChangeAspect="1"/>
          </p:cNvPicPr>
          <p:nvPr/>
        </p:nvPicPr>
        <p:blipFill>
          <a:blip r:embed="rId2"/>
          <a:stretch>
            <a:fillRect/>
          </a:stretch>
        </p:blipFill>
        <p:spPr>
          <a:xfrm>
            <a:off x="4400549" y="1894714"/>
            <a:ext cx="3617467" cy="3917330"/>
          </a:xfrm>
          <a:prstGeom prst="roundRect">
            <a:avLst>
              <a:gd name="adj" fmla="val 4052"/>
            </a:avLst>
          </a:prstGeom>
        </p:spPr>
      </p:pic>
      <p:cxnSp>
        <p:nvCxnSpPr>
          <p:cNvPr id="6" name="Straight Connector 5">
            <a:extLst>
              <a:ext uri="{FF2B5EF4-FFF2-40B4-BE49-F238E27FC236}">
                <a16:creationId xmlns:a16="http://schemas.microsoft.com/office/drawing/2014/main" id="{08E001A4-4806-6C82-F79E-E0728054609E}"/>
              </a:ext>
            </a:extLst>
          </p:cNvPr>
          <p:cNvCxnSpPr>
            <a:cxnSpLocks/>
          </p:cNvCxnSpPr>
          <p:nvPr/>
        </p:nvCxnSpPr>
        <p:spPr>
          <a:xfrm>
            <a:off x="719291" y="2823210"/>
            <a:ext cx="57458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BFE5A60-4A95-0D98-D14C-E3282533CF6D}"/>
              </a:ext>
            </a:extLst>
          </p:cNvPr>
          <p:cNvCxnSpPr>
            <a:cxnSpLocks/>
          </p:cNvCxnSpPr>
          <p:nvPr/>
        </p:nvCxnSpPr>
        <p:spPr>
          <a:xfrm>
            <a:off x="8434867" y="2681151"/>
            <a:ext cx="57458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2050" name="Picture 2" descr="Business and finance icon">
            <a:extLst>
              <a:ext uri="{FF2B5EF4-FFF2-40B4-BE49-F238E27FC236}">
                <a16:creationId xmlns:a16="http://schemas.microsoft.com/office/drawing/2014/main" id="{BC473B0A-8C1F-E549-F84F-F6DD2B8477A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3324" y="1894714"/>
            <a:ext cx="722565" cy="72256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99ADFC68-6783-DF06-3675-C574589DE1EF}"/>
              </a:ext>
            </a:extLst>
          </p:cNvPr>
          <p:cNvSpPr/>
          <p:nvPr/>
        </p:nvSpPr>
        <p:spPr>
          <a:xfrm>
            <a:off x="8246616" y="1565910"/>
            <a:ext cx="3714751" cy="4473852"/>
          </a:xfrm>
          <a:prstGeom prst="roundRect">
            <a:avLst>
              <a:gd name="adj" fmla="val 8407"/>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2052" name="Picture 4" descr="Challenges icon">
            <a:extLst>
              <a:ext uri="{FF2B5EF4-FFF2-40B4-BE49-F238E27FC236}">
                <a16:creationId xmlns:a16="http://schemas.microsoft.com/office/drawing/2014/main" id="{87182BBD-3385-E425-73DD-BECDF242C707}"/>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34868" y="1949772"/>
            <a:ext cx="612448" cy="61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62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a:extLst>
              <a:ext uri="{FF2B5EF4-FFF2-40B4-BE49-F238E27FC236}">
                <a16:creationId xmlns:a16="http://schemas.microsoft.com/office/drawing/2014/main" id="{B9F2BA6F-E23E-DF13-1C45-B8C70B8B4766}"/>
              </a:ext>
            </a:extLst>
          </p:cNvPr>
          <p:cNvSpPr txBox="1"/>
          <p:nvPr/>
        </p:nvSpPr>
        <p:spPr>
          <a:xfrm rot="10800000">
            <a:off x="9288898" y="5731664"/>
            <a:ext cx="731520" cy="449641"/>
          </a:xfrm>
          <a:prstGeom prst="triangle">
            <a:avLst/>
          </a:prstGeom>
          <a:solidFill>
            <a:srgbClr val="000048"/>
          </a:solidFill>
        </p:spPr>
        <p:txBody>
          <a:bodyPr wrap="square" lIns="457200" rIns="18288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6" name="Rectangle 125">
            <a:extLst>
              <a:ext uri="{FF2B5EF4-FFF2-40B4-BE49-F238E27FC236}">
                <a16:creationId xmlns:a16="http://schemas.microsoft.com/office/drawing/2014/main" id="{90F4EC13-32B1-3624-AD1C-89C55EB58C77}"/>
              </a:ext>
            </a:extLst>
          </p:cNvPr>
          <p:cNvSpPr/>
          <p:nvPr/>
        </p:nvSpPr>
        <p:spPr>
          <a:xfrm>
            <a:off x="9354627" y="5292684"/>
            <a:ext cx="2837373" cy="9892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8" name="TextBox 87">
            <a:extLst>
              <a:ext uri="{FF2B5EF4-FFF2-40B4-BE49-F238E27FC236}">
                <a16:creationId xmlns:a16="http://schemas.microsoft.com/office/drawing/2014/main" id="{83DBE42D-82AD-EFCD-466B-471DF4A48D66}"/>
              </a:ext>
            </a:extLst>
          </p:cNvPr>
          <p:cNvSpPr txBox="1"/>
          <p:nvPr/>
        </p:nvSpPr>
        <p:spPr>
          <a:xfrm>
            <a:off x="2033686" y="1109374"/>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3" name="TextBox 92">
            <a:extLst>
              <a:ext uri="{FF2B5EF4-FFF2-40B4-BE49-F238E27FC236}">
                <a16:creationId xmlns:a16="http://schemas.microsoft.com/office/drawing/2014/main" id="{1C4FD2BE-368B-43D5-36BC-C3F3663107B8}"/>
              </a:ext>
            </a:extLst>
          </p:cNvPr>
          <p:cNvSpPr txBox="1"/>
          <p:nvPr/>
        </p:nvSpPr>
        <p:spPr>
          <a:xfrm>
            <a:off x="2416072" y="1109374"/>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3" name="TextBox 112">
            <a:extLst>
              <a:ext uri="{FF2B5EF4-FFF2-40B4-BE49-F238E27FC236}">
                <a16:creationId xmlns:a16="http://schemas.microsoft.com/office/drawing/2014/main" id="{7FF186AE-C103-70B8-5C59-BF7297031123}"/>
              </a:ext>
            </a:extLst>
          </p:cNvPr>
          <p:cNvSpPr txBox="1"/>
          <p:nvPr/>
        </p:nvSpPr>
        <p:spPr>
          <a:xfrm>
            <a:off x="2798458" y="1109374"/>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6" name="TextBox 115">
            <a:extLst>
              <a:ext uri="{FF2B5EF4-FFF2-40B4-BE49-F238E27FC236}">
                <a16:creationId xmlns:a16="http://schemas.microsoft.com/office/drawing/2014/main" id="{F057C9D7-A685-E568-4993-D8504F1FDC88}"/>
              </a:ext>
            </a:extLst>
          </p:cNvPr>
          <p:cNvSpPr txBox="1"/>
          <p:nvPr/>
        </p:nvSpPr>
        <p:spPr>
          <a:xfrm>
            <a:off x="5403309" y="1109374"/>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7" name="TextBox 116">
            <a:extLst>
              <a:ext uri="{FF2B5EF4-FFF2-40B4-BE49-F238E27FC236}">
                <a16:creationId xmlns:a16="http://schemas.microsoft.com/office/drawing/2014/main" id="{BEBDB7AB-1934-55AC-6D9C-50FC3DDA852A}"/>
              </a:ext>
            </a:extLst>
          </p:cNvPr>
          <p:cNvSpPr txBox="1"/>
          <p:nvPr/>
        </p:nvSpPr>
        <p:spPr>
          <a:xfrm>
            <a:off x="5762289" y="1109374"/>
            <a:ext cx="457200"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7" name="Arrow: Pentagon 86">
            <a:extLst>
              <a:ext uri="{FF2B5EF4-FFF2-40B4-BE49-F238E27FC236}">
                <a16:creationId xmlns:a16="http://schemas.microsoft.com/office/drawing/2014/main" id="{578FCBEF-A3A0-3159-2D61-B9C2A8D9ECC4}"/>
              </a:ext>
            </a:extLst>
          </p:cNvPr>
          <p:cNvSpPr/>
          <p:nvPr/>
        </p:nvSpPr>
        <p:spPr>
          <a:xfrm>
            <a:off x="6696060" y="1112238"/>
            <a:ext cx="1598060" cy="323203"/>
          </a:xfrm>
          <a:prstGeom prst="homePlate">
            <a:avLst/>
          </a:prstGeom>
          <a:solidFill>
            <a:srgbClr val="7070D6"/>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Final State</a:t>
            </a:r>
          </a:p>
        </p:txBody>
      </p:sp>
      <p:sp>
        <p:nvSpPr>
          <p:cNvPr id="69" name="Arrow: Pentagon 68">
            <a:extLst>
              <a:ext uri="{FF2B5EF4-FFF2-40B4-BE49-F238E27FC236}">
                <a16:creationId xmlns:a16="http://schemas.microsoft.com/office/drawing/2014/main" id="{42177423-9CB2-AA45-085F-BB4AAA74BFB6}"/>
              </a:ext>
            </a:extLst>
          </p:cNvPr>
          <p:cNvSpPr/>
          <p:nvPr/>
        </p:nvSpPr>
        <p:spPr>
          <a:xfrm>
            <a:off x="3731879" y="1109374"/>
            <a:ext cx="1769651" cy="323203"/>
          </a:xfrm>
          <a:prstGeom prst="homePlate">
            <a:avLst/>
          </a:prstGeom>
          <a:solidFill>
            <a:srgbClr val="2F73C0"/>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Next State</a:t>
            </a:r>
          </a:p>
        </p:txBody>
      </p:sp>
      <p:sp>
        <p:nvSpPr>
          <p:cNvPr id="16" name="TextBox 15">
            <a:extLst>
              <a:ext uri="{FF2B5EF4-FFF2-40B4-BE49-F238E27FC236}">
                <a16:creationId xmlns:a16="http://schemas.microsoft.com/office/drawing/2014/main" id="{07146B8C-E89D-DFE0-110C-5027F1505886}"/>
              </a:ext>
            </a:extLst>
          </p:cNvPr>
          <p:cNvSpPr txBox="1"/>
          <p:nvPr/>
        </p:nvSpPr>
        <p:spPr>
          <a:xfrm rot="10800000">
            <a:off x="9288898" y="952189"/>
            <a:ext cx="731520" cy="449641"/>
          </a:xfrm>
          <a:prstGeom prst="triangle">
            <a:avLst/>
          </a:prstGeom>
          <a:solidFill>
            <a:schemeClr val="tx1">
              <a:lumMod val="50000"/>
              <a:lumOff val="50000"/>
            </a:schemeClr>
          </a:solidFill>
        </p:spPr>
        <p:txBody>
          <a:bodyPr wrap="square" lIns="457200" rIns="18288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Rounded Corners 19">
            <a:extLst>
              <a:ext uri="{FF2B5EF4-FFF2-40B4-BE49-F238E27FC236}">
                <a16:creationId xmlns:a16="http://schemas.microsoft.com/office/drawing/2014/main" id="{80B48504-795B-5B68-AC3B-36A407EF9F13}"/>
              </a:ext>
            </a:extLst>
          </p:cNvPr>
          <p:cNvSpPr/>
          <p:nvPr/>
        </p:nvSpPr>
        <p:spPr>
          <a:xfrm>
            <a:off x="3427180" y="1431527"/>
            <a:ext cx="2657060" cy="4846065"/>
          </a:xfrm>
          <a:prstGeom prst="roundRect">
            <a:avLst>
              <a:gd name="adj" fmla="val 5587"/>
            </a:avLst>
          </a:prstGeom>
          <a:solidFill>
            <a:srgbClr val="2F78C4">
              <a:alpha val="0"/>
            </a:srgbClr>
          </a:solidFill>
          <a:ln w="12700">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5" name="Rectangle: Rounded Corners 84">
            <a:extLst>
              <a:ext uri="{FF2B5EF4-FFF2-40B4-BE49-F238E27FC236}">
                <a16:creationId xmlns:a16="http://schemas.microsoft.com/office/drawing/2014/main" id="{F99931F8-2041-DD48-00A2-9E2493B5B68F}"/>
              </a:ext>
            </a:extLst>
          </p:cNvPr>
          <p:cNvSpPr/>
          <p:nvPr/>
        </p:nvSpPr>
        <p:spPr>
          <a:xfrm>
            <a:off x="3594462" y="4366659"/>
            <a:ext cx="2321652" cy="1769103"/>
          </a:xfrm>
          <a:prstGeom prst="roundRect">
            <a:avLst>
              <a:gd name="adj" fmla="val 3645"/>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Rounded Corners 21">
            <a:extLst>
              <a:ext uri="{FF2B5EF4-FFF2-40B4-BE49-F238E27FC236}">
                <a16:creationId xmlns:a16="http://schemas.microsoft.com/office/drawing/2014/main" id="{35757C5D-D416-A8FF-D443-ECBE1CA127D5}"/>
              </a:ext>
            </a:extLst>
          </p:cNvPr>
          <p:cNvSpPr/>
          <p:nvPr/>
        </p:nvSpPr>
        <p:spPr>
          <a:xfrm>
            <a:off x="6377949" y="1431527"/>
            <a:ext cx="2657060" cy="4846065"/>
          </a:xfrm>
          <a:prstGeom prst="roundRect">
            <a:avLst>
              <a:gd name="adj" fmla="val 5587"/>
            </a:avLst>
          </a:prstGeom>
          <a:solidFill>
            <a:schemeClr val="bg1">
              <a:alpha val="10000"/>
            </a:schemeClr>
          </a:solidFill>
          <a:ln w="12700">
            <a:solidFill>
              <a:srgbClr val="707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Rounded Corners 13">
            <a:extLst>
              <a:ext uri="{FF2B5EF4-FFF2-40B4-BE49-F238E27FC236}">
                <a16:creationId xmlns:a16="http://schemas.microsoft.com/office/drawing/2014/main" id="{83CC0BB5-53C9-FC7C-BD7F-002A45605C87}"/>
              </a:ext>
            </a:extLst>
          </p:cNvPr>
          <p:cNvSpPr/>
          <p:nvPr/>
        </p:nvSpPr>
        <p:spPr>
          <a:xfrm>
            <a:off x="6544237" y="5432941"/>
            <a:ext cx="2321652" cy="702822"/>
          </a:xfrm>
          <a:prstGeom prst="roundRect">
            <a:avLst>
              <a:gd name="adj" fmla="val 1033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Rounded Corners 12">
            <a:extLst>
              <a:ext uri="{FF2B5EF4-FFF2-40B4-BE49-F238E27FC236}">
                <a16:creationId xmlns:a16="http://schemas.microsoft.com/office/drawing/2014/main" id="{0FC3168F-F473-4058-DD98-383B8F4D887F}"/>
              </a:ext>
            </a:extLst>
          </p:cNvPr>
          <p:cNvSpPr/>
          <p:nvPr/>
        </p:nvSpPr>
        <p:spPr>
          <a:xfrm>
            <a:off x="6544237" y="4365469"/>
            <a:ext cx="2321652" cy="746854"/>
          </a:xfrm>
          <a:prstGeom prst="roundRect">
            <a:avLst>
              <a:gd name="adj" fmla="val 8836"/>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Rounded Corners 11">
            <a:extLst>
              <a:ext uri="{FF2B5EF4-FFF2-40B4-BE49-F238E27FC236}">
                <a16:creationId xmlns:a16="http://schemas.microsoft.com/office/drawing/2014/main" id="{6A91FE4B-5C6F-961A-3A8A-C9A1529899A0}"/>
              </a:ext>
            </a:extLst>
          </p:cNvPr>
          <p:cNvSpPr/>
          <p:nvPr/>
        </p:nvSpPr>
        <p:spPr>
          <a:xfrm>
            <a:off x="6544237" y="2531261"/>
            <a:ext cx="2321652" cy="1618477"/>
          </a:xfrm>
          <a:prstGeom prst="roundRect">
            <a:avLst>
              <a:gd name="adj" fmla="val 3642"/>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6A9A89E9-FA7F-4823-DC3C-28CC81654B6D}"/>
              </a:ext>
            </a:extLst>
          </p:cNvPr>
          <p:cNvSpPr>
            <a:spLocks noGrp="1"/>
          </p:cNvSpPr>
          <p:nvPr>
            <p:ph type="title"/>
          </p:nvPr>
        </p:nvSpPr>
        <p:spPr>
          <a:xfrm>
            <a:off x="362726" y="138237"/>
            <a:ext cx="11443027" cy="420693"/>
          </a:xfrm>
        </p:spPr>
        <p:txBody>
          <a:bodyPr/>
          <a:lstStyle/>
          <a:p>
            <a:r>
              <a:rPr lang="en-US"/>
              <a:t>Autonomous Agents for Investor Relations</a:t>
            </a:r>
          </a:p>
        </p:txBody>
      </p:sp>
      <p:sp>
        <p:nvSpPr>
          <p:cNvPr id="3" name="Slide Number Placeholder 2">
            <a:extLst>
              <a:ext uri="{FF2B5EF4-FFF2-40B4-BE49-F238E27FC236}">
                <a16:creationId xmlns:a16="http://schemas.microsoft.com/office/drawing/2014/main" id="{9A721ABB-3AA1-5789-E09F-6960C37F8708}"/>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8D7FF6A0-68D2-ED0A-6433-374662A08331}"/>
              </a:ext>
            </a:extLst>
          </p:cNvPr>
          <p:cNvSpPr/>
          <p:nvPr/>
        </p:nvSpPr>
        <p:spPr>
          <a:xfrm>
            <a:off x="295000" y="483215"/>
            <a:ext cx="7382169" cy="381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48"/>
                </a:solidFill>
                <a:effectLst/>
                <a:uLnTx/>
                <a:uFillTx/>
                <a:latin typeface="Arial" panose="020B0604020202020204"/>
                <a:ea typeface="+mn-ea"/>
                <a:cs typeface="+mn-cs"/>
              </a:rPr>
              <a:t>Proposed Business Process Transformation for Customer’s Investor Relations process</a:t>
            </a:r>
          </a:p>
        </p:txBody>
      </p:sp>
      <p:pic>
        <p:nvPicPr>
          <p:cNvPr id="6" name="Picture 7" descr="Shape&#10;&#10;Description automatically generated">
            <a:extLst>
              <a:ext uri="{FF2B5EF4-FFF2-40B4-BE49-F238E27FC236}">
                <a16:creationId xmlns:a16="http://schemas.microsoft.com/office/drawing/2014/main" id="{DA8A6D48-D2E5-A6A3-0316-D82C2CB9D6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55645" y="513209"/>
            <a:ext cx="2836355" cy="4717383"/>
          </a:xfrm>
          <a:prstGeom prst="rect">
            <a:avLst/>
          </a:prstGeom>
        </p:spPr>
      </p:pic>
      <p:sp>
        <p:nvSpPr>
          <p:cNvPr id="7" name="TextBox 6">
            <a:extLst>
              <a:ext uri="{FF2B5EF4-FFF2-40B4-BE49-F238E27FC236}">
                <a16:creationId xmlns:a16="http://schemas.microsoft.com/office/drawing/2014/main" id="{B0E5F110-F7EC-B801-BF23-B87C7E8EF7EA}"/>
              </a:ext>
            </a:extLst>
          </p:cNvPr>
          <p:cNvSpPr txBox="1"/>
          <p:nvPr/>
        </p:nvSpPr>
        <p:spPr>
          <a:xfrm>
            <a:off x="9491259" y="1280287"/>
            <a:ext cx="2540722" cy="328551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a:ln>
                  <a:noFill/>
                </a:ln>
                <a:solidFill>
                  <a:srgbClr val="06C7CC"/>
                </a:solidFill>
                <a:effectLst/>
                <a:uLnTx/>
                <a:uFillTx/>
                <a:latin typeface="Arial" panose="020B0604020202020204"/>
                <a:ea typeface="+mn-lt"/>
                <a:cs typeface="Arial" panose="020B0604020202020204"/>
              </a:rPr>
              <a:t>Based on the Earnings Release:</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is the most impactful CEO quote?</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financial metrics of the peer imply significant changes &amp; trends? </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What are the applicable business segments for the peer?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a:ln>
                  <a:noFill/>
                </a:ln>
                <a:solidFill>
                  <a:srgbClr val="06C7CC"/>
                </a:solidFill>
                <a:effectLst/>
                <a:uLnTx/>
                <a:uFillTx/>
                <a:latin typeface="Arial" panose="020B0604020202020204"/>
                <a:ea typeface="+mn-lt"/>
                <a:cs typeface="Arial" panose="020B0604020202020204"/>
              </a:rPr>
              <a:t>Based on the Analyst Reports: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4"/>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three financial metrices of the peer have been highlighted repeatedly?</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4"/>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key reasons cited mostly as driving the peer’s out/under performance?</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4"/>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are the four most impactful analyst reports?</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a:ln>
                  <a:noFill/>
                </a:ln>
                <a:solidFill>
                  <a:srgbClr val="06C7CC"/>
                </a:solidFill>
                <a:effectLst/>
                <a:uLnTx/>
                <a:uFillTx/>
                <a:latin typeface="Arial" panose="020B0604020202020204"/>
                <a:ea typeface="+mn-lt"/>
                <a:cs typeface="Arial" panose="020B0604020202020204"/>
              </a:rPr>
              <a:t>Based on the Financial Analysis Spreadsheet</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7"/>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financial metrics of the peer indicate most prominent improvement/ decline?</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900" b="0" i="0" u="none" strike="noStrike" kern="1200" cap="none" spc="0" normalizeH="0" baseline="0" noProof="0">
                <a:ln>
                  <a:noFill/>
                </a:ln>
                <a:solidFill>
                  <a:srgbClr val="06C7CC"/>
                </a:solidFill>
                <a:effectLst/>
                <a:uLnTx/>
                <a:uFillTx/>
                <a:latin typeface="Arial" panose="020B0604020202020204"/>
                <a:ea typeface="+mn-lt"/>
                <a:cs typeface="Arial" panose="020B0604020202020204"/>
              </a:rPr>
              <a:t>Based on the Earnings Call Transcripts:</a:t>
            </a:r>
          </a:p>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8"/>
              <a:tabLst/>
              <a:defRPr/>
            </a:pPr>
            <a:r>
              <a:rPr kumimoji="0" lang="en-US" sz="900" b="0" i="0" u="none" strike="noStrike" kern="1200" cap="none" spc="0" normalizeH="0" baseline="0" noProof="0">
                <a:ln>
                  <a:noFill/>
                </a:ln>
                <a:solidFill>
                  <a:srgbClr val="FFFFFF">
                    <a:lumMod val="95000"/>
                  </a:srgbClr>
                </a:solidFill>
                <a:effectLst/>
                <a:uLnTx/>
                <a:uFillTx/>
                <a:latin typeface="Arial" panose="020B0604020202020204"/>
                <a:ea typeface="+mn-lt"/>
                <a:cs typeface="Arial" panose="020B0604020202020204"/>
              </a:rPr>
              <a:t>Which factors drive questions from analysts in the earnings call?</a:t>
            </a:r>
          </a:p>
        </p:txBody>
      </p:sp>
      <p:sp>
        <p:nvSpPr>
          <p:cNvPr id="8" name="TextBox 7">
            <a:extLst>
              <a:ext uri="{FF2B5EF4-FFF2-40B4-BE49-F238E27FC236}">
                <a16:creationId xmlns:a16="http://schemas.microsoft.com/office/drawing/2014/main" id="{1EFBE935-9C1C-AEB8-E4FF-05173B99A8C2}"/>
              </a:ext>
            </a:extLst>
          </p:cNvPr>
          <p:cNvSpPr txBox="1"/>
          <p:nvPr/>
        </p:nvSpPr>
        <p:spPr>
          <a:xfrm>
            <a:off x="9288898" y="513209"/>
            <a:ext cx="2903102" cy="449641"/>
          </a:xfrm>
          <a:prstGeom prst="rect">
            <a:avLst/>
          </a:prstGeom>
          <a:solidFill>
            <a:srgbClr val="2E308E"/>
          </a:solidFill>
        </p:spPr>
        <p:txBody>
          <a:bodyPr wrap="square" lIns="457200" rIns="18288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Key Decisions taken while creating the Reports</a:t>
            </a:r>
          </a:p>
        </p:txBody>
      </p:sp>
      <p:sp>
        <p:nvSpPr>
          <p:cNvPr id="18" name="Rectangle: Rounded Corners 17">
            <a:extLst>
              <a:ext uri="{FF2B5EF4-FFF2-40B4-BE49-F238E27FC236}">
                <a16:creationId xmlns:a16="http://schemas.microsoft.com/office/drawing/2014/main" id="{C9978F98-938F-71B4-A698-549194E9F9AB}"/>
              </a:ext>
            </a:extLst>
          </p:cNvPr>
          <p:cNvSpPr/>
          <p:nvPr/>
        </p:nvSpPr>
        <p:spPr>
          <a:xfrm>
            <a:off x="457197" y="1431527"/>
            <a:ext cx="2657060" cy="4846065"/>
          </a:xfrm>
          <a:prstGeom prst="roundRect">
            <a:avLst>
              <a:gd name="adj" fmla="val 5587"/>
            </a:avLst>
          </a:prstGeom>
          <a:solidFill>
            <a:srgbClr val="2E308E">
              <a:alpha val="0"/>
            </a:srgbClr>
          </a:solidFill>
          <a:ln w="12700">
            <a:solidFill>
              <a:srgbClr val="2E30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033C5479-F349-7359-9DC1-71CE5128E11B}"/>
              </a:ext>
            </a:extLst>
          </p:cNvPr>
          <p:cNvSpPr/>
          <p:nvPr/>
        </p:nvSpPr>
        <p:spPr>
          <a:xfrm>
            <a:off x="6765733" y="5514058"/>
            <a:ext cx="206538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Updates Report</a:t>
            </a:r>
          </a:p>
        </p:txBody>
      </p:sp>
      <p:sp>
        <p:nvSpPr>
          <p:cNvPr id="51" name="Rectangle 50">
            <a:extLst>
              <a:ext uri="{FF2B5EF4-FFF2-40B4-BE49-F238E27FC236}">
                <a16:creationId xmlns:a16="http://schemas.microsoft.com/office/drawing/2014/main" id="{2523CAA7-62AA-DAB5-A5A0-A7DA1E8DFFE9}"/>
              </a:ext>
            </a:extLst>
          </p:cNvPr>
          <p:cNvSpPr/>
          <p:nvPr/>
        </p:nvSpPr>
        <p:spPr>
          <a:xfrm>
            <a:off x="6765733" y="5819522"/>
            <a:ext cx="206538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Sends Email</a:t>
            </a:r>
          </a:p>
        </p:txBody>
      </p:sp>
      <p:sp>
        <p:nvSpPr>
          <p:cNvPr id="9" name="TextBox 8">
            <a:extLst>
              <a:ext uri="{FF2B5EF4-FFF2-40B4-BE49-F238E27FC236}">
                <a16:creationId xmlns:a16="http://schemas.microsoft.com/office/drawing/2014/main" id="{603451E3-8F55-FACF-1E55-3F5DF4DEF6A3}"/>
              </a:ext>
            </a:extLst>
          </p:cNvPr>
          <p:cNvSpPr txBox="1"/>
          <p:nvPr/>
        </p:nvSpPr>
        <p:spPr>
          <a:xfrm>
            <a:off x="743289" y="1116493"/>
            <a:ext cx="1365211" cy="314693"/>
          </a:xfrm>
          <a:prstGeom prst="homePlate">
            <a:avLst/>
          </a:prstGeom>
          <a:solidFill>
            <a:srgbClr val="2E308E"/>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rial" panose="020B0604020202020204"/>
                <a:ea typeface="+mn-ea"/>
                <a:cs typeface="+mn-cs"/>
              </a:rPr>
              <a:t>Initial State</a:t>
            </a:r>
          </a:p>
        </p:txBody>
      </p:sp>
      <p:grpSp>
        <p:nvGrpSpPr>
          <p:cNvPr id="123" name="Group 122">
            <a:extLst>
              <a:ext uri="{FF2B5EF4-FFF2-40B4-BE49-F238E27FC236}">
                <a16:creationId xmlns:a16="http://schemas.microsoft.com/office/drawing/2014/main" id="{E4351432-89AE-63EC-CC53-8F73908C9A5C}"/>
              </a:ext>
            </a:extLst>
          </p:cNvPr>
          <p:cNvGrpSpPr/>
          <p:nvPr/>
        </p:nvGrpSpPr>
        <p:grpSpPr>
          <a:xfrm>
            <a:off x="312586" y="997062"/>
            <a:ext cx="553554" cy="553554"/>
            <a:chOff x="312586" y="1013847"/>
            <a:chExt cx="553554" cy="553554"/>
          </a:xfrm>
        </p:grpSpPr>
        <p:sp>
          <p:nvSpPr>
            <p:cNvPr id="52" name="Oval 51">
              <a:extLst>
                <a:ext uri="{FF2B5EF4-FFF2-40B4-BE49-F238E27FC236}">
                  <a16:creationId xmlns:a16="http://schemas.microsoft.com/office/drawing/2014/main" id="{E59E1BE3-CEC9-AAB7-AA36-A7BC26156421}"/>
                </a:ext>
              </a:extLst>
            </p:cNvPr>
            <p:cNvSpPr/>
            <p:nvPr/>
          </p:nvSpPr>
          <p:spPr>
            <a:xfrm>
              <a:off x="312586" y="1013847"/>
              <a:ext cx="553554" cy="55355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4" name="Graphic 53">
              <a:extLst>
                <a:ext uri="{FF2B5EF4-FFF2-40B4-BE49-F238E27FC236}">
                  <a16:creationId xmlns:a16="http://schemas.microsoft.com/office/drawing/2014/main" id="{849F7A40-4F76-5322-0AB9-6022DFCF4D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0859" y="1091590"/>
              <a:ext cx="349086" cy="349084"/>
            </a:xfrm>
            <a:prstGeom prst="rect">
              <a:avLst/>
            </a:prstGeom>
          </p:spPr>
        </p:pic>
      </p:grpSp>
      <p:grpSp>
        <p:nvGrpSpPr>
          <p:cNvPr id="124" name="Group 123">
            <a:extLst>
              <a:ext uri="{FF2B5EF4-FFF2-40B4-BE49-F238E27FC236}">
                <a16:creationId xmlns:a16="http://schemas.microsoft.com/office/drawing/2014/main" id="{10737DC9-6D83-F14C-156E-2B6204E96162}"/>
              </a:ext>
            </a:extLst>
          </p:cNvPr>
          <p:cNvGrpSpPr/>
          <p:nvPr/>
        </p:nvGrpSpPr>
        <p:grpSpPr>
          <a:xfrm>
            <a:off x="3253414" y="997062"/>
            <a:ext cx="553554" cy="553554"/>
            <a:chOff x="3253414" y="1013847"/>
            <a:chExt cx="553554" cy="553554"/>
          </a:xfrm>
        </p:grpSpPr>
        <p:sp>
          <p:nvSpPr>
            <p:cNvPr id="56" name="Oval 55">
              <a:extLst>
                <a:ext uri="{FF2B5EF4-FFF2-40B4-BE49-F238E27FC236}">
                  <a16:creationId xmlns:a16="http://schemas.microsoft.com/office/drawing/2014/main" id="{9FD6A8A7-B013-E405-3716-2D963EE7766C}"/>
                </a:ext>
              </a:extLst>
            </p:cNvPr>
            <p:cNvSpPr/>
            <p:nvPr/>
          </p:nvSpPr>
          <p:spPr>
            <a:xfrm>
              <a:off x="3253414" y="1013847"/>
              <a:ext cx="553554" cy="553554"/>
            </a:xfrm>
            <a:prstGeom prst="ellipse">
              <a:avLst/>
            </a:prstGeom>
            <a:solidFill>
              <a:schemeClr val="bg1"/>
            </a:solidFill>
            <a:ln w="19050">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0" name="Graphic 59">
              <a:extLst>
                <a:ext uri="{FF2B5EF4-FFF2-40B4-BE49-F238E27FC236}">
                  <a16:creationId xmlns:a16="http://schemas.microsoft.com/office/drawing/2014/main" id="{8FD56425-28BA-2A70-80A4-0F8053D251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3148" y="1149234"/>
              <a:ext cx="309998" cy="309996"/>
            </a:xfrm>
            <a:prstGeom prst="rect">
              <a:avLst/>
            </a:prstGeom>
          </p:spPr>
        </p:pic>
      </p:grpSp>
      <p:grpSp>
        <p:nvGrpSpPr>
          <p:cNvPr id="125" name="Group 124">
            <a:extLst>
              <a:ext uri="{FF2B5EF4-FFF2-40B4-BE49-F238E27FC236}">
                <a16:creationId xmlns:a16="http://schemas.microsoft.com/office/drawing/2014/main" id="{D13D55E6-27B3-578B-3246-E67D20B57EA8}"/>
              </a:ext>
            </a:extLst>
          </p:cNvPr>
          <p:cNvGrpSpPr/>
          <p:nvPr/>
        </p:nvGrpSpPr>
        <p:grpSpPr>
          <a:xfrm>
            <a:off x="6219450" y="997062"/>
            <a:ext cx="553554" cy="553554"/>
            <a:chOff x="6219450" y="1013847"/>
            <a:chExt cx="553554" cy="553554"/>
          </a:xfrm>
        </p:grpSpPr>
        <p:sp>
          <p:nvSpPr>
            <p:cNvPr id="58" name="Oval 57">
              <a:extLst>
                <a:ext uri="{FF2B5EF4-FFF2-40B4-BE49-F238E27FC236}">
                  <a16:creationId xmlns:a16="http://schemas.microsoft.com/office/drawing/2014/main" id="{AB03B844-40B1-8A2B-2782-63B3EF8EDDA6}"/>
                </a:ext>
              </a:extLst>
            </p:cNvPr>
            <p:cNvSpPr/>
            <p:nvPr/>
          </p:nvSpPr>
          <p:spPr>
            <a:xfrm>
              <a:off x="6219450" y="1013847"/>
              <a:ext cx="553554" cy="553554"/>
            </a:xfrm>
            <a:prstGeom prst="ellipse">
              <a:avLst/>
            </a:prstGeom>
            <a:solidFill>
              <a:schemeClr val="bg1"/>
            </a:solidFill>
            <a:ln w="19050">
              <a:solidFill>
                <a:srgbClr val="707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62" name="Graphic 61">
              <a:extLst>
                <a:ext uri="{FF2B5EF4-FFF2-40B4-BE49-F238E27FC236}">
                  <a16:creationId xmlns:a16="http://schemas.microsoft.com/office/drawing/2014/main" id="{3CD5F058-6484-3B3F-DBB4-AE3D4693D9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27681" y="1108711"/>
              <a:ext cx="332990" cy="332988"/>
            </a:xfrm>
            <a:prstGeom prst="rect">
              <a:avLst/>
            </a:prstGeom>
          </p:spPr>
        </p:pic>
      </p:grpSp>
      <p:sp>
        <p:nvSpPr>
          <p:cNvPr id="43" name="Rectangle 42">
            <a:extLst>
              <a:ext uri="{FF2B5EF4-FFF2-40B4-BE49-F238E27FC236}">
                <a16:creationId xmlns:a16="http://schemas.microsoft.com/office/drawing/2014/main" id="{55A6967F-AA22-9A40-367B-379A14D9E9ED}"/>
              </a:ext>
            </a:extLst>
          </p:cNvPr>
          <p:cNvSpPr/>
          <p:nvPr/>
        </p:nvSpPr>
        <p:spPr>
          <a:xfrm>
            <a:off x="6765733" y="2613824"/>
            <a:ext cx="2100156"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Reads Documents</a:t>
            </a:r>
          </a:p>
        </p:txBody>
      </p:sp>
      <p:sp>
        <p:nvSpPr>
          <p:cNvPr id="44" name="Rectangle 43">
            <a:extLst>
              <a:ext uri="{FF2B5EF4-FFF2-40B4-BE49-F238E27FC236}">
                <a16:creationId xmlns:a16="http://schemas.microsoft.com/office/drawing/2014/main" id="{34B68C97-5904-6264-38B8-6A2233A572BA}"/>
              </a:ext>
            </a:extLst>
          </p:cNvPr>
          <p:cNvSpPr/>
          <p:nvPr/>
        </p:nvSpPr>
        <p:spPr>
          <a:xfrm>
            <a:off x="6765733" y="2926069"/>
            <a:ext cx="206538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Analyzes Documents</a:t>
            </a:r>
          </a:p>
        </p:txBody>
      </p:sp>
      <p:sp>
        <p:nvSpPr>
          <p:cNvPr id="45" name="Rectangle 44">
            <a:extLst>
              <a:ext uri="{FF2B5EF4-FFF2-40B4-BE49-F238E27FC236}">
                <a16:creationId xmlns:a16="http://schemas.microsoft.com/office/drawing/2014/main" id="{0EB37180-BD5B-3806-241E-3006E68C3589}"/>
              </a:ext>
            </a:extLst>
          </p:cNvPr>
          <p:cNvSpPr/>
          <p:nvPr/>
        </p:nvSpPr>
        <p:spPr>
          <a:xfrm>
            <a:off x="6765733" y="3238105"/>
            <a:ext cx="206538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Takes Decisions</a:t>
            </a:r>
          </a:p>
        </p:txBody>
      </p:sp>
      <p:sp>
        <p:nvSpPr>
          <p:cNvPr id="46" name="Rectangle 45">
            <a:extLst>
              <a:ext uri="{FF2B5EF4-FFF2-40B4-BE49-F238E27FC236}">
                <a16:creationId xmlns:a16="http://schemas.microsoft.com/office/drawing/2014/main" id="{C94CC5F7-221C-47A1-DFBF-925782089BE7}"/>
              </a:ext>
            </a:extLst>
          </p:cNvPr>
          <p:cNvSpPr/>
          <p:nvPr/>
        </p:nvSpPr>
        <p:spPr>
          <a:xfrm>
            <a:off x="6765733" y="3534399"/>
            <a:ext cx="206538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Self-Criticism &amp; Adjustment</a:t>
            </a:r>
          </a:p>
        </p:txBody>
      </p:sp>
      <p:sp>
        <p:nvSpPr>
          <p:cNvPr id="47" name="Rectangle 46">
            <a:extLst>
              <a:ext uri="{FF2B5EF4-FFF2-40B4-BE49-F238E27FC236}">
                <a16:creationId xmlns:a16="http://schemas.microsoft.com/office/drawing/2014/main" id="{39698F61-24F6-C198-38AB-0F33A6D35A24}"/>
              </a:ext>
            </a:extLst>
          </p:cNvPr>
          <p:cNvSpPr/>
          <p:nvPr/>
        </p:nvSpPr>
        <p:spPr>
          <a:xfrm>
            <a:off x="6765733" y="3825973"/>
            <a:ext cx="198410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Writes Report </a:t>
            </a:r>
          </a:p>
        </p:txBody>
      </p:sp>
      <p:sp>
        <p:nvSpPr>
          <p:cNvPr id="48" name="Rectangle 47">
            <a:extLst>
              <a:ext uri="{FF2B5EF4-FFF2-40B4-BE49-F238E27FC236}">
                <a16:creationId xmlns:a16="http://schemas.microsoft.com/office/drawing/2014/main" id="{CF3AA49F-4B29-D687-3A5B-858ECE75381E}"/>
              </a:ext>
            </a:extLst>
          </p:cNvPr>
          <p:cNvSpPr/>
          <p:nvPr/>
        </p:nvSpPr>
        <p:spPr>
          <a:xfrm>
            <a:off x="6765733" y="4508089"/>
            <a:ext cx="2100156"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Reviews Report</a:t>
            </a:r>
          </a:p>
        </p:txBody>
      </p:sp>
      <p:sp>
        <p:nvSpPr>
          <p:cNvPr id="49" name="Rectangle 48">
            <a:extLst>
              <a:ext uri="{FF2B5EF4-FFF2-40B4-BE49-F238E27FC236}">
                <a16:creationId xmlns:a16="http://schemas.microsoft.com/office/drawing/2014/main" id="{B5DDA56C-89FD-2053-3B41-34D512944871}"/>
              </a:ext>
            </a:extLst>
          </p:cNvPr>
          <p:cNvSpPr/>
          <p:nvPr/>
        </p:nvSpPr>
        <p:spPr>
          <a:xfrm>
            <a:off x="6765733" y="4799143"/>
            <a:ext cx="206538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Provides Feedback </a:t>
            </a:r>
          </a:p>
        </p:txBody>
      </p:sp>
      <p:sp>
        <p:nvSpPr>
          <p:cNvPr id="38" name="Rectangle 37">
            <a:extLst>
              <a:ext uri="{FF2B5EF4-FFF2-40B4-BE49-F238E27FC236}">
                <a16:creationId xmlns:a16="http://schemas.microsoft.com/office/drawing/2014/main" id="{96A29D44-1C9D-DA0D-136D-46F569EFFDC1}"/>
              </a:ext>
            </a:extLst>
          </p:cNvPr>
          <p:cNvSpPr/>
          <p:nvPr/>
        </p:nvSpPr>
        <p:spPr>
          <a:xfrm>
            <a:off x="3826548" y="5160109"/>
            <a:ext cx="201850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Updates Report</a:t>
            </a:r>
          </a:p>
        </p:txBody>
      </p:sp>
      <p:sp>
        <p:nvSpPr>
          <p:cNvPr id="39" name="Rectangle 38">
            <a:extLst>
              <a:ext uri="{FF2B5EF4-FFF2-40B4-BE49-F238E27FC236}">
                <a16:creationId xmlns:a16="http://schemas.microsoft.com/office/drawing/2014/main" id="{67E1A49B-6859-A945-1C2C-B8617AD8EBA9}"/>
              </a:ext>
            </a:extLst>
          </p:cNvPr>
          <p:cNvSpPr/>
          <p:nvPr/>
        </p:nvSpPr>
        <p:spPr>
          <a:xfrm>
            <a:off x="3826548" y="5814440"/>
            <a:ext cx="198410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Sends Email</a:t>
            </a:r>
          </a:p>
        </p:txBody>
      </p:sp>
      <p:sp>
        <p:nvSpPr>
          <p:cNvPr id="37" name="Rectangle 36">
            <a:extLst>
              <a:ext uri="{FF2B5EF4-FFF2-40B4-BE49-F238E27FC236}">
                <a16:creationId xmlns:a16="http://schemas.microsoft.com/office/drawing/2014/main" id="{1FD5FAD0-912E-FDBA-5680-C8A2ADF7B273}"/>
              </a:ext>
            </a:extLst>
          </p:cNvPr>
          <p:cNvSpPr/>
          <p:nvPr/>
        </p:nvSpPr>
        <p:spPr>
          <a:xfrm>
            <a:off x="3826548" y="4510653"/>
            <a:ext cx="198410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Reviews Report</a:t>
            </a:r>
          </a:p>
        </p:txBody>
      </p:sp>
      <p:sp>
        <p:nvSpPr>
          <p:cNvPr id="10" name="Rectangle: Rounded Corners 9">
            <a:extLst>
              <a:ext uri="{FF2B5EF4-FFF2-40B4-BE49-F238E27FC236}">
                <a16:creationId xmlns:a16="http://schemas.microsoft.com/office/drawing/2014/main" id="{A06B45BB-D67F-3BDC-1E9C-52AB65A360D0}"/>
              </a:ext>
            </a:extLst>
          </p:cNvPr>
          <p:cNvSpPr/>
          <p:nvPr/>
        </p:nvSpPr>
        <p:spPr>
          <a:xfrm>
            <a:off x="6544237" y="1635298"/>
            <a:ext cx="2321652" cy="663884"/>
          </a:xfrm>
          <a:prstGeom prst="roundRect">
            <a:avLst>
              <a:gd name="adj" fmla="val 10865"/>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56B926D7-497A-FF92-8E56-E56DD4BB7131}"/>
              </a:ext>
            </a:extLst>
          </p:cNvPr>
          <p:cNvSpPr/>
          <p:nvPr/>
        </p:nvSpPr>
        <p:spPr>
          <a:xfrm>
            <a:off x="6765733" y="1725691"/>
            <a:ext cx="206538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Collects Documents</a:t>
            </a:r>
          </a:p>
        </p:txBody>
      </p:sp>
      <p:sp>
        <p:nvSpPr>
          <p:cNvPr id="41" name="Rectangle 40">
            <a:extLst>
              <a:ext uri="{FF2B5EF4-FFF2-40B4-BE49-F238E27FC236}">
                <a16:creationId xmlns:a16="http://schemas.microsoft.com/office/drawing/2014/main" id="{F30502D6-03A5-2466-C8E2-00CD012F26D8}"/>
              </a:ext>
            </a:extLst>
          </p:cNvPr>
          <p:cNvSpPr/>
          <p:nvPr/>
        </p:nvSpPr>
        <p:spPr>
          <a:xfrm>
            <a:off x="6765733" y="2006702"/>
            <a:ext cx="2193164"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Uploads Documents to Agent </a:t>
            </a:r>
          </a:p>
        </p:txBody>
      </p:sp>
      <p:cxnSp>
        <p:nvCxnSpPr>
          <p:cNvPr id="15" name="Straight Arrow Connector 14">
            <a:extLst>
              <a:ext uri="{FF2B5EF4-FFF2-40B4-BE49-F238E27FC236}">
                <a16:creationId xmlns:a16="http://schemas.microsoft.com/office/drawing/2014/main" id="{B4582D7D-AC51-FF47-BE25-14F3439030DD}"/>
              </a:ext>
            </a:extLst>
          </p:cNvPr>
          <p:cNvCxnSpPr>
            <a:cxnSpLocks/>
          </p:cNvCxnSpPr>
          <p:nvPr/>
        </p:nvCxnSpPr>
        <p:spPr>
          <a:xfrm>
            <a:off x="7705063" y="1922117"/>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2EEEF5-8A4B-89B0-84ED-6E549BA08A08}"/>
              </a:ext>
            </a:extLst>
          </p:cNvPr>
          <p:cNvCxnSpPr>
            <a:cxnSpLocks/>
          </p:cNvCxnSpPr>
          <p:nvPr/>
        </p:nvCxnSpPr>
        <p:spPr>
          <a:xfrm>
            <a:off x="7705063" y="282035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8B00323-0FBA-AFA3-E8D4-5B692D25756B}"/>
              </a:ext>
            </a:extLst>
          </p:cNvPr>
          <p:cNvCxnSpPr>
            <a:cxnSpLocks/>
          </p:cNvCxnSpPr>
          <p:nvPr/>
        </p:nvCxnSpPr>
        <p:spPr>
          <a:xfrm>
            <a:off x="7705063" y="314420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CA2ED3D-8568-5A0B-10AD-39E1A79FAB8E}"/>
              </a:ext>
            </a:extLst>
          </p:cNvPr>
          <p:cNvCxnSpPr>
            <a:cxnSpLocks/>
          </p:cNvCxnSpPr>
          <p:nvPr/>
        </p:nvCxnSpPr>
        <p:spPr>
          <a:xfrm>
            <a:off x="7705063" y="343376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F45FE6-CDF8-5A0A-6ECA-44F1099E1C51}"/>
              </a:ext>
            </a:extLst>
          </p:cNvPr>
          <p:cNvCxnSpPr>
            <a:cxnSpLocks/>
          </p:cNvCxnSpPr>
          <p:nvPr/>
        </p:nvCxnSpPr>
        <p:spPr>
          <a:xfrm>
            <a:off x="7705063" y="373475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B5F6F9A-3B01-45A1-8710-5DABF2BBC4BC}"/>
              </a:ext>
            </a:extLst>
          </p:cNvPr>
          <p:cNvCxnSpPr>
            <a:cxnSpLocks/>
          </p:cNvCxnSpPr>
          <p:nvPr/>
        </p:nvCxnSpPr>
        <p:spPr>
          <a:xfrm>
            <a:off x="7705063" y="4694182"/>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F7D0545-7960-DA95-57DB-BFB74A85C5A7}"/>
              </a:ext>
            </a:extLst>
          </p:cNvPr>
          <p:cNvCxnSpPr>
            <a:cxnSpLocks/>
          </p:cNvCxnSpPr>
          <p:nvPr/>
        </p:nvCxnSpPr>
        <p:spPr>
          <a:xfrm>
            <a:off x="7705063" y="5724798"/>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7AF4DABE-3BA5-115E-733D-C21A60394F4C}"/>
              </a:ext>
            </a:extLst>
          </p:cNvPr>
          <p:cNvSpPr/>
          <p:nvPr/>
        </p:nvSpPr>
        <p:spPr>
          <a:xfrm>
            <a:off x="3602082" y="2541841"/>
            <a:ext cx="2321652" cy="1618477"/>
          </a:xfrm>
          <a:prstGeom prst="roundRect">
            <a:avLst>
              <a:gd name="adj" fmla="val 387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C671754D-3450-9CFC-A3CC-81526871AD8C}"/>
              </a:ext>
            </a:extLst>
          </p:cNvPr>
          <p:cNvSpPr/>
          <p:nvPr/>
        </p:nvSpPr>
        <p:spPr>
          <a:xfrm>
            <a:off x="3826548" y="2624404"/>
            <a:ext cx="2089566"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Reads Documents</a:t>
            </a:r>
          </a:p>
        </p:txBody>
      </p:sp>
      <p:sp>
        <p:nvSpPr>
          <p:cNvPr id="63" name="Rectangle 62">
            <a:extLst>
              <a:ext uri="{FF2B5EF4-FFF2-40B4-BE49-F238E27FC236}">
                <a16:creationId xmlns:a16="http://schemas.microsoft.com/office/drawing/2014/main" id="{A3E90DCD-EA12-33A2-7B5D-BC75BC191CFD}"/>
              </a:ext>
            </a:extLst>
          </p:cNvPr>
          <p:cNvSpPr/>
          <p:nvPr/>
        </p:nvSpPr>
        <p:spPr>
          <a:xfrm>
            <a:off x="3826548" y="2936649"/>
            <a:ext cx="198410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Analyzes Documents</a:t>
            </a:r>
          </a:p>
        </p:txBody>
      </p:sp>
      <p:sp>
        <p:nvSpPr>
          <p:cNvPr id="64" name="Rectangle 63">
            <a:extLst>
              <a:ext uri="{FF2B5EF4-FFF2-40B4-BE49-F238E27FC236}">
                <a16:creationId xmlns:a16="http://schemas.microsoft.com/office/drawing/2014/main" id="{A7FEE79F-FB07-D2FA-CE9B-32C8C0B91F31}"/>
              </a:ext>
            </a:extLst>
          </p:cNvPr>
          <p:cNvSpPr/>
          <p:nvPr/>
        </p:nvSpPr>
        <p:spPr>
          <a:xfrm>
            <a:off x="3826548" y="3248685"/>
            <a:ext cx="2286000"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Takes Decisions</a:t>
            </a:r>
          </a:p>
        </p:txBody>
      </p:sp>
      <p:sp>
        <p:nvSpPr>
          <p:cNvPr id="65" name="Rectangle 64">
            <a:extLst>
              <a:ext uri="{FF2B5EF4-FFF2-40B4-BE49-F238E27FC236}">
                <a16:creationId xmlns:a16="http://schemas.microsoft.com/office/drawing/2014/main" id="{851A668D-DEDD-B393-9F15-F66054C75BC7}"/>
              </a:ext>
            </a:extLst>
          </p:cNvPr>
          <p:cNvSpPr/>
          <p:nvPr/>
        </p:nvSpPr>
        <p:spPr>
          <a:xfrm>
            <a:off x="3826548" y="3544979"/>
            <a:ext cx="2137006"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Self-Criticism &amp; Adjustment</a:t>
            </a:r>
          </a:p>
        </p:txBody>
      </p:sp>
      <p:sp>
        <p:nvSpPr>
          <p:cNvPr id="66" name="Rectangle 65">
            <a:extLst>
              <a:ext uri="{FF2B5EF4-FFF2-40B4-BE49-F238E27FC236}">
                <a16:creationId xmlns:a16="http://schemas.microsoft.com/office/drawing/2014/main" id="{0C617E64-528B-AD1B-8224-5C524812705D}"/>
              </a:ext>
            </a:extLst>
          </p:cNvPr>
          <p:cNvSpPr/>
          <p:nvPr/>
        </p:nvSpPr>
        <p:spPr>
          <a:xfrm>
            <a:off x="3826548" y="3836553"/>
            <a:ext cx="2286000"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2F73C0"/>
                </a:solidFill>
                <a:effectLst/>
                <a:uLnTx/>
                <a:uFillTx/>
                <a:latin typeface="Arial" panose="020B0604020202020204"/>
                <a:ea typeface="+mn-ea"/>
                <a:cs typeface="+mn-cs"/>
              </a:rPr>
              <a:t>Writes Report </a:t>
            </a:r>
          </a:p>
        </p:txBody>
      </p:sp>
      <p:sp>
        <p:nvSpPr>
          <p:cNvPr id="71" name="Rectangle: Rounded Corners 70">
            <a:extLst>
              <a:ext uri="{FF2B5EF4-FFF2-40B4-BE49-F238E27FC236}">
                <a16:creationId xmlns:a16="http://schemas.microsoft.com/office/drawing/2014/main" id="{FA4DC197-5CB4-2A8A-69A6-3BC23F20C110}"/>
              </a:ext>
            </a:extLst>
          </p:cNvPr>
          <p:cNvSpPr/>
          <p:nvPr/>
        </p:nvSpPr>
        <p:spPr>
          <a:xfrm>
            <a:off x="3602082" y="1635298"/>
            <a:ext cx="2321652" cy="663884"/>
          </a:xfrm>
          <a:prstGeom prst="roundRect">
            <a:avLst>
              <a:gd name="adj" fmla="val 9718"/>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01335CBF-6D92-64DB-C564-8D4FBB811A48}"/>
              </a:ext>
            </a:extLst>
          </p:cNvPr>
          <p:cNvSpPr/>
          <p:nvPr/>
        </p:nvSpPr>
        <p:spPr>
          <a:xfrm>
            <a:off x="3826548" y="1725691"/>
            <a:ext cx="2018508"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Collects Documents</a:t>
            </a:r>
          </a:p>
        </p:txBody>
      </p:sp>
      <p:sp>
        <p:nvSpPr>
          <p:cNvPr id="74" name="Rectangle 73">
            <a:extLst>
              <a:ext uri="{FF2B5EF4-FFF2-40B4-BE49-F238E27FC236}">
                <a16:creationId xmlns:a16="http://schemas.microsoft.com/office/drawing/2014/main" id="{73A9C612-0562-CAD4-400C-78F1227E40E7}"/>
              </a:ext>
            </a:extLst>
          </p:cNvPr>
          <p:cNvSpPr/>
          <p:nvPr/>
        </p:nvSpPr>
        <p:spPr>
          <a:xfrm>
            <a:off x="3826548" y="2006702"/>
            <a:ext cx="2184902"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Uploads Documents to Agent </a:t>
            </a:r>
          </a:p>
        </p:txBody>
      </p:sp>
      <p:cxnSp>
        <p:nvCxnSpPr>
          <p:cNvPr id="78" name="Straight Arrow Connector 77">
            <a:extLst>
              <a:ext uri="{FF2B5EF4-FFF2-40B4-BE49-F238E27FC236}">
                <a16:creationId xmlns:a16="http://schemas.microsoft.com/office/drawing/2014/main" id="{D8E44600-F6A8-52E2-5F13-705E2DADFD20}"/>
              </a:ext>
            </a:extLst>
          </p:cNvPr>
          <p:cNvCxnSpPr>
            <a:cxnSpLocks/>
          </p:cNvCxnSpPr>
          <p:nvPr/>
        </p:nvCxnSpPr>
        <p:spPr>
          <a:xfrm>
            <a:off x="4762908" y="1922117"/>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E1601B1-7467-E3DD-AFC3-4FE2686F829E}"/>
              </a:ext>
            </a:extLst>
          </p:cNvPr>
          <p:cNvCxnSpPr>
            <a:cxnSpLocks/>
          </p:cNvCxnSpPr>
          <p:nvPr/>
        </p:nvCxnSpPr>
        <p:spPr>
          <a:xfrm>
            <a:off x="4762908" y="283093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A6CF2A0-8A12-35DE-B136-0B7183116DCF}"/>
              </a:ext>
            </a:extLst>
          </p:cNvPr>
          <p:cNvCxnSpPr>
            <a:cxnSpLocks/>
          </p:cNvCxnSpPr>
          <p:nvPr/>
        </p:nvCxnSpPr>
        <p:spPr>
          <a:xfrm>
            <a:off x="4762908" y="315478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2B385ED-94E4-6248-18DD-C3103C55FCCE}"/>
              </a:ext>
            </a:extLst>
          </p:cNvPr>
          <p:cNvCxnSpPr>
            <a:cxnSpLocks/>
          </p:cNvCxnSpPr>
          <p:nvPr/>
        </p:nvCxnSpPr>
        <p:spPr>
          <a:xfrm>
            <a:off x="4762908" y="344434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FEEB90B-845F-7A58-AE1F-54C283089BF2}"/>
              </a:ext>
            </a:extLst>
          </p:cNvPr>
          <p:cNvCxnSpPr>
            <a:cxnSpLocks/>
          </p:cNvCxnSpPr>
          <p:nvPr/>
        </p:nvCxnSpPr>
        <p:spPr>
          <a:xfrm>
            <a:off x="4762908" y="3745330"/>
            <a:ext cx="0" cy="171027"/>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1CF5A33-BF39-DDF1-C50B-4E63952F75EF}"/>
              </a:ext>
            </a:extLst>
          </p:cNvPr>
          <p:cNvCxnSpPr>
            <a:cxnSpLocks/>
          </p:cNvCxnSpPr>
          <p:nvPr/>
        </p:nvCxnSpPr>
        <p:spPr>
          <a:xfrm>
            <a:off x="4762908" y="4724275"/>
            <a:ext cx="0" cy="435834"/>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159C24-ABFC-7426-10C4-94F3B738F3F6}"/>
              </a:ext>
            </a:extLst>
          </p:cNvPr>
          <p:cNvCxnSpPr>
            <a:cxnSpLocks/>
          </p:cNvCxnSpPr>
          <p:nvPr/>
        </p:nvCxnSpPr>
        <p:spPr>
          <a:xfrm>
            <a:off x="4762908" y="5367471"/>
            <a:ext cx="0" cy="516044"/>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sp>
        <p:nvSpPr>
          <p:cNvPr id="91" name="Rectangle: Rounded Corners 90">
            <a:extLst>
              <a:ext uri="{FF2B5EF4-FFF2-40B4-BE49-F238E27FC236}">
                <a16:creationId xmlns:a16="http://schemas.microsoft.com/office/drawing/2014/main" id="{C9416069-B8E2-33EF-2479-BA24F84D59E1}"/>
              </a:ext>
            </a:extLst>
          </p:cNvPr>
          <p:cNvSpPr/>
          <p:nvPr/>
        </p:nvSpPr>
        <p:spPr>
          <a:xfrm>
            <a:off x="608651" y="1635298"/>
            <a:ext cx="2321652" cy="4500465"/>
          </a:xfrm>
          <a:prstGeom prst="roundRect">
            <a:avLst>
              <a:gd name="adj" fmla="val 3341"/>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96" name="Straight Arrow Connector 95">
            <a:extLst>
              <a:ext uri="{FF2B5EF4-FFF2-40B4-BE49-F238E27FC236}">
                <a16:creationId xmlns:a16="http://schemas.microsoft.com/office/drawing/2014/main" id="{5CDB6605-49FE-390E-2A31-16AD336EA0BC}"/>
              </a:ext>
            </a:extLst>
          </p:cNvPr>
          <p:cNvCxnSpPr>
            <a:cxnSpLocks/>
          </p:cNvCxnSpPr>
          <p:nvPr/>
        </p:nvCxnSpPr>
        <p:spPr>
          <a:xfrm>
            <a:off x="1761120" y="1922117"/>
            <a:ext cx="0" cy="538784"/>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F4F578D-87F2-FA39-B6C7-5B0A096862A4}"/>
              </a:ext>
            </a:extLst>
          </p:cNvPr>
          <p:cNvCxnSpPr>
            <a:cxnSpLocks/>
          </p:cNvCxnSpPr>
          <p:nvPr/>
        </p:nvCxnSpPr>
        <p:spPr>
          <a:xfrm>
            <a:off x="1761120" y="4681068"/>
            <a:ext cx="0" cy="479041"/>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8FA29DF-BC93-DCFA-C58D-142F98FD7D42}"/>
              </a:ext>
            </a:extLst>
          </p:cNvPr>
          <p:cNvCxnSpPr>
            <a:cxnSpLocks/>
          </p:cNvCxnSpPr>
          <p:nvPr/>
        </p:nvCxnSpPr>
        <p:spPr>
          <a:xfrm>
            <a:off x="1761120" y="5367471"/>
            <a:ext cx="0" cy="429758"/>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2D4A1660-3D79-C891-207D-6F638DD010B0}"/>
              </a:ext>
            </a:extLst>
          </p:cNvPr>
          <p:cNvGrpSpPr/>
          <p:nvPr/>
        </p:nvGrpSpPr>
        <p:grpSpPr>
          <a:xfrm>
            <a:off x="723484" y="5812435"/>
            <a:ext cx="2151368" cy="272832"/>
            <a:chOff x="723484" y="5812435"/>
            <a:chExt cx="2151368" cy="272832"/>
          </a:xfrm>
        </p:grpSpPr>
        <p:sp>
          <p:nvSpPr>
            <p:cNvPr id="26" name="Rectangle 25">
              <a:extLst>
                <a:ext uri="{FF2B5EF4-FFF2-40B4-BE49-F238E27FC236}">
                  <a16:creationId xmlns:a16="http://schemas.microsoft.com/office/drawing/2014/main" id="{7A3225BF-B155-3191-2E34-B673DD185AD7}"/>
                </a:ext>
              </a:extLst>
            </p:cNvPr>
            <p:cNvSpPr/>
            <p:nvPr/>
          </p:nvSpPr>
          <p:spPr>
            <a:xfrm>
              <a:off x="863172" y="5812435"/>
              <a:ext cx="2011680"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Sends Email</a:t>
              </a:r>
            </a:p>
          </p:txBody>
        </p:sp>
        <p:pic>
          <p:nvPicPr>
            <p:cNvPr id="11" name="Graphic 10">
              <a:extLst>
                <a:ext uri="{FF2B5EF4-FFF2-40B4-BE49-F238E27FC236}">
                  <a16:creationId xmlns:a16="http://schemas.microsoft.com/office/drawing/2014/main" id="{8E67066C-A64D-8569-B16B-6E4E2893B2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484" y="5888099"/>
              <a:ext cx="151048" cy="151048"/>
            </a:xfrm>
            <a:prstGeom prst="rect">
              <a:avLst/>
            </a:prstGeom>
          </p:spPr>
        </p:pic>
      </p:grpSp>
      <p:grpSp>
        <p:nvGrpSpPr>
          <p:cNvPr id="160" name="Group 159">
            <a:extLst>
              <a:ext uri="{FF2B5EF4-FFF2-40B4-BE49-F238E27FC236}">
                <a16:creationId xmlns:a16="http://schemas.microsoft.com/office/drawing/2014/main" id="{8965772F-EA74-3CB1-1E56-40651ABAF9C4}"/>
              </a:ext>
            </a:extLst>
          </p:cNvPr>
          <p:cNvGrpSpPr/>
          <p:nvPr/>
        </p:nvGrpSpPr>
        <p:grpSpPr>
          <a:xfrm>
            <a:off x="720163" y="4451675"/>
            <a:ext cx="2154689" cy="272832"/>
            <a:chOff x="720163" y="3837081"/>
            <a:chExt cx="2154689" cy="272832"/>
          </a:xfrm>
        </p:grpSpPr>
        <p:sp>
          <p:nvSpPr>
            <p:cNvPr id="25" name="Rectangle 24">
              <a:extLst>
                <a:ext uri="{FF2B5EF4-FFF2-40B4-BE49-F238E27FC236}">
                  <a16:creationId xmlns:a16="http://schemas.microsoft.com/office/drawing/2014/main" id="{07B07712-C2D5-57B5-D6EB-B97687514145}"/>
                </a:ext>
              </a:extLst>
            </p:cNvPr>
            <p:cNvSpPr/>
            <p:nvPr/>
          </p:nvSpPr>
          <p:spPr>
            <a:xfrm>
              <a:off x="863172" y="3837081"/>
              <a:ext cx="2011680"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Writes Report</a:t>
              </a:r>
            </a:p>
          </p:txBody>
        </p:sp>
        <p:pic>
          <p:nvPicPr>
            <p:cNvPr id="23" name="Graphic 22">
              <a:extLst>
                <a:ext uri="{FF2B5EF4-FFF2-40B4-BE49-F238E27FC236}">
                  <a16:creationId xmlns:a16="http://schemas.microsoft.com/office/drawing/2014/main" id="{252ED39D-64FF-09C2-1E94-88CF58C83A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0163" y="3894652"/>
              <a:ext cx="157690" cy="157690"/>
            </a:xfrm>
            <a:prstGeom prst="rect">
              <a:avLst/>
            </a:prstGeom>
          </p:spPr>
        </p:pic>
      </p:grpSp>
      <p:grpSp>
        <p:nvGrpSpPr>
          <p:cNvPr id="162" name="Group 161">
            <a:extLst>
              <a:ext uri="{FF2B5EF4-FFF2-40B4-BE49-F238E27FC236}">
                <a16:creationId xmlns:a16="http://schemas.microsoft.com/office/drawing/2014/main" id="{01C746CA-0857-1030-BF88-9E5B39D2CE61}"/>
              </a:ext>
            </a:extLst>
          </p:cNvPr>
          <p:cNvGrpSpPr/>
          <p:nvPr/>
        </p:nvGrpSpPr>
        <p:grpSpPr>
          <a:xfrm>
            <a:off x="712045" y="3089427"/>
            <a:ext cx="2162807" cy="272832"/>
            <a:chOff x="712045" y="2942510"/>
            <a:chExt cx="2162807" cy="272832"/>
          </a:xfrm>
        </p:grpSpPr>
        <p:sp>
          <p:nvSpPr>
            <p:cNvPr id="24" name="Rectangle 23">
              <a:extLst>
                <a:ext uri="{FF2B5EF4-FFF2-40B4-BE49-F238E27FC236}">
                  <a16:creationId xmlns:a16="http://schemas.microsoft.com/office/drawing/2014/main" id="{937F9745-77C5-58E2-0395-24B6926F61E6}"/>
                </a:ext>
              </a:extLst>
            </p:cNvPr>
            <p:cNvSpPr/>
            <p:nvPr/>
          </p:nvSpPr>
          <p:spPr>
            <a:xfrm>
              <a:off x="863172" y="2942510"/>
              <a:ext cx="2011680"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Analyzes Documents</a:t>
              </a:r>
            </a:p>
          </p:txBody>
        </p:sp>
        <p:pic>
          <p:nvPicPr>
            <p:cNvPr id="27" name="Graphic 26">
              <a:extLst>
                <a:ext uri="{FF2B5EF4-FFF2-40B4-BE49-F238E27FC236}">
                  <a16:creationId xmlns:a16="http://schemas.microsoft.com/office/drawing/2014/main" id="{9A5F4817-A00C-E575-0DD5-9AA2E47048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2045" y="2991963"/>
              <a:ext cx="173926" cy="173926"/>
            </a:xfrm>
            <a:prstGeom prst="rect">
              <a:avLst/>
            </a:prstGeom>
          </p:spPr>
        </p:pic>
      </p:grpSp>
      <p:grpSp>
        <p:nvGrpSpPr>
          <p:cNvPr id="164" name="Group 163">
            <a:extLst>
              <a:ext uri="{FF2B5EF4-FFF2-40B4-BE49-F238E27FC236}">
                <a16:creationId xmlns:a16="http://schemas.microsoft.com/office/drawing/2014/main" id="{CA30BDC5-4ACC-3855-1670-E98806D40107}"/>
              </a:ext>
            </a:extLst>
          </p:cNvPr>
          <p:cNvGrpSpPr/>
          <p:nvPr/>
        </p:nvGrpSpPr>
        <p:grpSpPr>
          <a:xfrm>
            <a:off x="702849" y="1725691"/>
            <a:ext cx="2120848" cy="274320"/>
            <a:chOff x="702849" y="1725691"/>
            <a:chExt cx="2120848" cy="274320"/>
          </a:xfrm>
        </p:grpSpPr>
        <p:sp>
          <p:nvSpPr>
            <p:cNvPr id="92" name="Rectangle 91">
              <a:extLst>
                <a:ext uri="{FF2B5EF4-FFF2-40B4-BE49-F238E27FC236}">
                  <a16:creationId xmlns:a16="http://schemas.microsoft.com/office/drawing/2014/main" id="{AE76BCCA-9EB0-1932-A8DA-6C3AEE920DE1}"/>
                </a:ext>
              </a:extLst>
            </p:cNvPr>
            <p:cNvSpPr/>
            <p:nvPr/>
          </p:nvSpPr>
          <p:spPr>
            <a:xfrm>
              <a:off x="863172" y="1725691"/>
              <a:ext cx="1960525"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Collects Documents</a:t>
              </a:r>
            </a:p>
          </p:txBody>
        </p:sp>
        <p:pic>
          <p:nvPicPr>
            <p:cNvPr id="28" name="Graphic 27">
              <a:extLst>
                <a:ext uri="{FF2B5EF4-FFF2-40B4-BE49-F238E27FC236}">
                  <a16:creationId xmlns:a16="http://schemas.microsoft.com/office/drawing/2014/main" id="{4E3518E9-A206-F57A-01AE-35C18F94196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2849" y="1770337"/>
              <a:ext cx="192319" cy="192319"/>
            </a:xfrm>
            <a:prstGeom prst="rect">
              <a:avLst/>
            </a:prstGeom>
          </p:spPr>
        </p:pic>
      </p:grpSp>
      <p:pic>
        <p:nvPicPr>
          <p:cNvPr id="29" name="Graphic 28">
            <a:extLst>
              <a:ext uri="{FF2B5EF4-FFF2-40B4-BE49-F238E27FC236}">
                <a16:creationId xmlns:a16="http://schemas.microsoft.com/office/drawing/2014/main" id="{43F1509E-EF76-D99C-0BFE-415118D2D9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82196" y="1762178"/>
            <a:ext cx="169280" cy="169280"/>
          </a:xfrm>
          <a:prstGeom prst="rect">
            <a:avLst/>
          </a:prstGeom>
        </p:spPr>
      </p:pic>
      <p:pic>
        <p:nvPicPr>
          <p:cNvPr id="30" name="Graphic 29">
            <a:extLst>
              <a:ext uri="{FF2B5EF4-FFF2-40B4-BE49-F238E27FC236}">
                <a16:creationId xmlns:a16="http://schemas.microsoft.com/office/drawing/2014/main" id="{58659363-6B51-F288-9991-CE1799C4BAD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89798" y="2058923"/>
            <a:ext cx="154076" cy="154076"/>
          </a:xfrm>
          <a:prstGeom prst="rect">
            <a:avLst/>
          </a:prstGeom>
        </p:spPr>
      </p:pic>
      <p:pic>
        <p:nvPicPr>
          <p:cNvPr id="31" name="Graphic 30">
            <a:extLst>
              <a:ext uri="{FF2B5EF4-FFF2-40B4-BE49-F238E27FC236}">
                <a16:creationId xmlns:a16="http://schemas.microsoft.com/office/drawing/2014/main" id="{E957B216-C0F2-384E-D029-8203012E63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01038" y="3908702"/>
            <a:ext cx="131596" cy="131596"/>
          </a:xfrm>
          <a:prstGeom prst="rect">
            <a:avLst/>
          </a:prstGeom>
        </p:spPr>
      </p:pic>
      <p:pic>
        <p:nvPicPr>
          <p:cNvPr id="32" name="Graphic 31">
            <a:extLst>
              <a:ext uri="{FF2B5EF4-FFF2-40B4-BE49-F238E27FC236}">
                <a16:creationId xmlns:a16="http://schemas.microsoft.com/office/drawing/2014/main" id="{DB78EE6D-A608-D996-0964-D13E9143BF3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89049" y="2676626"/>
            <a:ext cx="155575" cy="155575"/>
          </a:xfrm>
          <a:prstGeom prst="rect">
            <a:avLst/>
          </a:prstGeom>
        </p:spPr>
      </p:pic>
      <p:pic>
        <p:nvPicPr>
          <p:cNvPr id="35" name="Graphic 34">
            <a:extLst>
              <a:ext uri="{FF2B5EF4-FFF2-40B4-BE49-F238E27FC236}">
                <a16:creationId xmlns:a16="http://schemas.microsoft.com/office/drawing/2014/main" id="{FC0220F1-4AA5-35E6-6EEF-78A51E26EF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78648" y="2978637"/>
            <a:ext cx="176376" cy="176376"/>
          </a:xfrm>
          <a:prstGeom prst="rect">
            <a:avLst/>
          </a:prstGeom>
        </p:spPr>
      </p:pic>
      <p:pic>
        <p:nvPicPr>
          <p:cNvPr id="68" name="Graphic 67">
            <a:extLst>
              <a:ext uri="{FF2B5EF4-FFF2-40B4-BE49-F238E27FC236}">
                <a16:creationId xmlns:a16="http://schemas.microsoft.com/office/drawing/2014/main" id="{A480CF1D-66C3-5C84-8D2B-A16F92F1B62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85266" y="3307600"/>
            <a:ext cx="163140" cy="163136"/>
          </a:xfrm>
          <a:prstGeom prst="rect">
            <a:avLst/>
          </a:prstGeom>
        </p:spPr>
      </p:pic>
      <p:pic>
        <p:nvPicPr>
          <p:cNvPr id="73" name="Graphic 72">
            <a:extLst>
              <a:ext uri="{FF2B5EF4-FFF2-40B4-BE49-F238E27FC236}">
                <a16:creationId xmlns:a16="http://schemas.microsoft.com/office/drawing/2014/main" id="{302E3D25-6C6A-557D-53DA-7D23A7D269D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92243" y="3592315"/>
            <a:ext cx="149186" cy="149186"/>
          </a:xfrm>
          <a:prstGeom prst="rect">
            <a:avLst/>
          </a:prstGeom>
        </p:spPr>
      </p:pic>
      <p:pic>
        <p:nvPicPr>
          <p:cNvPr id="99" name="Graphic 98">
            <a:extLst>
              <a:ext uri="{FF2B5EF4-FFF2-40B4-BE49-F238E27FC236}">
                <a16:creationId xmlns:a16="http://schemas.microsoft.com/office/drawing/2014/main" id="{1FF182FE-0E84-12D7-74E2-E511684B3C0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694507" y="5230593"/>
            <a:ext cx="146816" cy="146816"/>
          </a:xfrm>
          <a:prstGeom prst="rect">
            <a:avLst/>
          </a:prstGeom>
        </p:spPr>
      </p:pic>
      <p:pic>
        <p:nvPicPr>
          <p:cNvPr id="101" name="Graphic 100">
            <a:extLst>
              <a:ext uri="{FF2B5EF4-FFF2-40B4-BE49-F238E27FC236}">
                <a16:creationId xmlns:a16="http://schemas.microsoft.com/office/drawing/2014/main" id="{9C4D3BCC-C336-3FD1-19BA-FBDC6959352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692663" y="4570894"/>
            <a:ext cx="161992" cy="161990"/>
          </a:xfrm>
          <a:prstGeom prst="rect">
            <a:avLst/>
          </a:prstGeom>
        </p:spPr>
      </p:pic>
      <p:pic>
        <p:nvPicPr>
          <p:cNvPr id="102" name="Graphic 101">
            <a:extLst>
              <a:ext uri="{FF2B5EF4-FFF2-40B4-BE49-F238E27FC236}">
                <a16:creationId xmlns:a16="http://schemas.microsoft.com/office/drawing/2014/main" id="{ECB1A0EA-CADF-D2F5-74F3-0DA3648F5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629643" y="1762178"/>
            <a:ext cx="169280" cy="169280"/>
          </a:xfrm>
          <a:prstGeom prst="rect">
            <a:avLst/>
          </a:prstGeom>
        </p:spPr>
      </p:pic>
      <p:pic>
        <p:nvPicPr>
          <p:cNvPr id="103" name="Graphic 102">
            <a:extLst>
              <a:ext uri="{FF2B5EF4-FFF2-40B4-BE49-F238E27FC236}">
                <a16:creationId xmlns:a16="http://schemas.microsoft.com/office/drawing/2014/main" id="{E9B651A1-3DF4-27B4-8457-7E2D707580C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37245" y="2058923"/>
            <a:ext cx="154076" cy="154076"/>
          </a:xfrm>
          <a:prstGeom prst="rect">
            <a:avLst/>
          </a:prstGeom>
        </p:spPr>
      </p:pic>
      <p:pic>
        <p:nvPicPr>
          <p:cNvPr id="104" name="Graphic 103">
            <a:extLst>
              <a:ext uri="{FF2B5EF4-FFF2-40B4-BE49-F238E27FC236}">
                <a16:creationId xmlns:a16="http://schemas.microsoft.com/office/drawing/2014/main" id="{820366CC-F174-33FD-6971-52C76E396B4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48485" y="3898122"/>
            <a:ext cx="131596" cy="131596"/>
          </a:xfrm>
          <a:prstGeom prst="rect">
            <a:avLst/>
          </a:prstGeom>
        </p:spPr>
      </p:pic>
      <p:pic>
        <p:nvPicPr>
          <p:cNvPr id="105" name="Graphic 104">
            <a:extLst>
              <a:ext uri="{FF2B5EF4-FFF2-40B4-BE49-F238E27FC236}">
                <a16:creationId xmlns:a16="http://schemas.microsoft.com/office/drawing/2014/main" id="{F70DBC00-4942-5743-E8FB-0371AECB2FE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636496" y="2666046"/>
            <a:ext cx="155575" cy="155575"/>
          </a:xfrm>
          <a:prstGeom prst="rect">
            <a:avLst/>
          </a:prstGeom>
        </p:spPr>
      </p:pic>
      <p:pic>
        <p:nvPicPr>
          <p:cNvPr id="106" name="Graphic 105">
            <a:extLst>
              <a:ext uri="{FF2B5EF4-FFF2-40B4-BE49-F238E27FC236}">
                <a16:creationId xmlns:a16="http://schemas.microsoft.com/office/drawing/2014/main" id="{F0539DA2-96D6-3B12-3668-B6580BFC92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626095" y="2968057"/>
            <a:ext cx="176376" cy="176376"/>
          </a:xfrm>
          <a:prstGeom prst="rect">
            <a:avLst/>
          </a:prstGeom>
        </p:spPr>
      </p:pic>
      <p:pic>
        <p:nvPicPr>
          <p:cNvPr id="107" name="Graphic 106">
            <a:extLst>
              <a:ext uri="{FF2B5EF4-FFF2-40B4-BE49-F238E27FC236}">
                <a16:creationId xmlns:a16="http://schemas.microsoft.com/office/drawing/2014/main" id="{8A8BA6BB-490F-ABC2-EEFD-040D66258A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32713" y="3297020"/>
            <a:ext cx="163140" cy="163136"/>
          </a:xfrm>
          <a:prstGeom prst="rect">
            <a:avLst/>
          </a:prstGeom>
        </p:spPr>
      </p:pic>
      <p:pic>
        <p:nvPicPr>
          <p:cNvPr id="108" name="Graphic 107">
            <a:extLst>
              <a:ext uri="{FF2B5EF4-FFF2-40B4-BE49-F238E27FC236}">
                <a16:creationId xmlns:a16="http://schemas.microsoft.com/office/drawing/2014/main" id="{CFB3488A-F248-B6AF-0317-CB930EA6D79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639690" y="3581735"/>
            <a:ext cx="149186" cy="149186"/>
          </a:xfrm>
          <a:prstGeom prst="rect">
            <a:avLst/>
          </a:prstGeom>
        </p:spPr>
      </p:pic>
      <p:pic>
        <p:nvPicPr>
          <p:cNvPr id="109" name="Graphic 108">
            <a:extLst>
              <a:ext uri="{FF2B5EF4-FFF2-40B4-BE49-F238E27FC236}">
                <a16:creationId xmlns:a16="http://schemas.microsoft.com/office/drawing/2014/main" id="{D903B1B8-6791-847E-FF33-6D8DCBC2E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88915" y="5885989"/>
            <a:ext cx="151048" cy="151048"/>
          </a:xfrm>
          <a:prstGeom prst="rect">
            <a:avLst/>
          </a:prstGeom>
        </p:spPr>
      </p:pic>
      <p:pic>
        <p:nvPicPr>
          <p:cNvPr id="111" name="Graphic 110">
            <a:extLst>
              <a:ext uri="{FF2B5EF4-FFF2-40B4-BE49-F238E27FC236}">
                <a16:creationId xmlns:a16="http://schemas.microsoft.com/office/drawing/2014/main" id="{896C7CFF-0A85-26D6-528A-676C2C09437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640875" y="5573866"/>
            <a:ext cx="146816" cy="146816"/>
          </a:xfrm>
          <a:prstGeom prst="rect">
            <a:avLst/>
          </a:prstGeom>
        </p:spPr>
      </p:pic>
      <p:pic>
        <p:nvPicPr>
          <p:cNvPr id="112" name="Graphic 111">
            <a:extLst>
              <a:ext uri="{FF2B5EF4-FFF2-40B4-BE49-F238E27FC236}">
                <a16:creationId xmlns:a16="http://schemas.microsoft.com/office/drawing/2014/main" id="{0E35A376-2CF7-8355-4624-CB105DA6AFE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38759" y="5883515"/>
            <a:ext cx="151048" cy="151048"/>
          </a:xfrm>
          <a:prstGeom prst="rect">
            <a:avLst/>
          </a:prstGeom>
        </p:spPr>
      </p:pic>
      <p:pic>
        <p:nvPicPr>
          <p:cNvPr id="114" name="Graphic 113">
            <a:extLst>
              <a:ext uri="{FF2B5EF4-FFF2-40B4-BE49-F238E27FC236}">
                <a16:creationId xmlns:a16="http://schemas.microsoft.com/office/drawing/2014/main" id="{D43D3873-E4D6-D79D-0BB9-775AD216E72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646929" y="4569703"/>
            <a:ext cx="134708" cy="134708"/>
          </a:xfrm>
          <a:prstGeom prst="rect">
            <a:avLst/>
          </a:prstGeom>
        </p:spPr>
      </p:pic>
      <p:pic>
        <p:nvPicPr>
          <p:cNvPr id="115" name="Graphic 114">
            <a:extLst>
              <a:ext uri="{FF2B5EF4-FFF2-40B4-BE49-F238E27FC236}">
                <a16:creationId xmlns:a16="http://schemas.microsoft.com/office/drawing/2014/main" id="{3ED62215-6131-4911-DF41-4E4FD44CA3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648870" y="4883144"/>
            <a:ext cx="130827" cy="130827"/>
          </a:xfrm>
          <a:prstGeom prst="rect">
            <a:avLst/>
          </a:prstGeom>
        </p:spPr>
      </p:pic>
      <p:pic>
        <p:nvPicPr>
          <p:cNvPr id="122" name="Graphic 121">
            <a:extLst>
              <a:ext uri="{FF2B5EF4-FFF2-40B4-BE49-F238E27FC236}">
                <a16:creationId xmlns:a16="http://schemas.microsoft.com/office/drawing/2014/main" id="{F27DBE6D-BF72-C40F-5FDA-47EFFD55DDC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9392854" y="559891"/>
            <a:ext cx="354650" cy="354650"/>
          </a:xfrm>
          <a:prstGeom prst="rect">
            <a:avLst/>
          </a:prstGeom>
        </p:spPr>
      </p:pic>
      <p:cxnSp>
        <p:nvCxnSpPr>
          <p:cNvPr id="141" name="Straight Arrow Connector 140">
            <a:extLst>
              <a:ext uri="{FF2B5EF4-FFF2-40B4-BE49-F238E27FC236}">
                <a16:creationId xmlns:a16="http://schemas.microsoft.com/office/drawing/2014/main" id="{A0069699-F1FF-09D6-3E3C-BB87A3451695}"/>
              </a:ext>
            </a:extLst>
          </p:cNvPr>
          <p:cNvCxnSpPr>
            <a:cxnSpLocks/>
          </p:cNvCxnSpPr>
          <p:nvPr/>
        </p:nvCxnSpPr>
        <p:spPr>
          <a:xfrm>
            <a:off x="4762908" y="2314034"/>
            <a:ext cx="0" cy="193424"/>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EE413D1F-0197-AF6A-FC01-98CF8456427F}"/>
              </a:ext>
            </a:extLst>
          </p:cNvPr>
          <p:cNvCxnSpPr>
            <a:cxnSpLocks/>
          </p:cNvCxnSpPr>
          <p:nvPr/>
        </p:nvCxnSpPr>
        <p:spPr>
          <a:xfrm>
            <a:off x="4762908" y="4176613"/>
            <a:ext cx="0" cy="198782"/>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9667CE-63F7-74DE-51DD-C1F4FA9521AE}"/>
              </a:ext>
            </a:extLst>
          </p:cNvPr>
          <p:cNvCxnSpPr>
            <a:cxnSpLocks/>
          </p:cNvCxnSpPr>
          <p:nvPr/>
        </p:nvCxnSpPr>
        <p:spPr>
          <a:xfrm>
            <a:off x="7711741" y="2314034"/>
            <a:ext cx="0" cy="193424"/>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03D83C1-8BE5-26B8-C777-F91100926EC5}"/>
              </a:ext>
            </a:extLst>
          </p:cNvPr>
          <p:cNvCxnSpPr>
            <a:cxnSpLocks/>
          </p:cNvCxnSpPr>
          <p:nvPr/>
        </p:nvCxnSpPr>
        <p:spPr>
          <a:xfrm>
            <a:off x="7705063" y="5145724"/>
            <a:ext cx="0" cy="259172"/>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D6D737E-1CAD-F0FA-1303-5E7710AFDD4A}"/>
              </a:ext>
            </a:extLst>
          </p:cNvPr>
          <p:cNvCxnSpPr>
            <a:cxnSpLocks/>
          </p:cNvCxnSpPr>
          <p:nvPr/>
        </p:nvCxnSpPr>
        <p:spPr>
          <a:xfrm>
            <a:off x="7705063" y="4162498"/>
            <a:ext cx="0" cy="212897"/>
          </a:xfrm>
          <a:prstGeom prst="straightConnector1">
            <a:avLst/>
          </a:prstGeom>
          <a:ln w="25400" cmpd="sng">
            <a:solidFill>
              <a:srgbClr val="2F78C4"/>
            </a:solidFill>
            <a:prstDash val="solid"/>
            <a:headEnd w="sm" len="sm"/>
            <a:tailEnd type="triangle" w="med" len="sm"/>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BA7F98FE-E1C4-8017-CB21-0D2359EDA6F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5052885" y="3265535"/>
            <a:ext cx="245340" cy="245340"/>
          </a:xfrm>
          <a:prstGeom prst="rect">
            <a:avLst/>
          </a:prstGeom>
        </p:spPr>
      </p:pic>
      <p:pic>
        <p:nvPicPr>
          <p:cNvPr id="154" name="Graphic 153">
            <a:extLst>
              <a:ext uri="{FF2B5EF4-FFF2-40B4-BE49-F238E27FC236}">
                <a16:creationId xmlns:a16="http://schemas.microsoft.com/office/drawing/2014/main" id="{98695471-2052-B3BF-459E-B609FABD55F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7978965" y="3245032"/>
            <a:ext cx="245340" cy="245340"/>
          </a:xfrm>
          <a:prstGeom prst="rect">
            <a:avLst/>
          </a:prstGeom>
        </p:spPr>
      </p:pic>
      <p:sp>
        <p:nvSpPr>
          <p:cNvPr id="120" name="Rectangle: Rounded Corners 119">
            <a:extLst>
              <a:ext uri="{FF2B5EF4-FFF2-40B4-BE49-F238E27FC236}">
                <a16:creationId xmlns:a16="http://schemas.microsoft.com/office/drawing/2014/main" id="{00B05F53-6C38-2A48-0BF1-C33A062A5FD7}"/>
              </a:ext>
            </a:extLst>
          </p:cNvPr>
          <p:cNvSpPr/>
          <p:nvPr/>
        </p:nvSpPr>
        <p:spPr>
          <a:xfrm>
            <a:off x="2754585" y="6398498"/>
            <a:ext cx="2164547" cy="340677"/>
          </a:xfrm>
          <a:prstGeom prst="roundRect">
            <a:avLst>
              <a:gd name="adj" fmla="val 9718"/>
            </a:avLst>
          </a:prstGeom>
          <a:solidFill>
            <a:schemeClr val="accent4">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8" name="Rectangle 137">
            <a:extLst>
              <a:ext uri="{FF2B5EF4-FFF2-40B4-BE49-F238E27FC236}">
                <a16:creationId xmlns:a16="http://schemas.microsoft.com/office/drawing/2014/main" id="{C4CC4FE2-1B74-295D-97C5-856632881172}"/>
              </a:ext>
            </a:extLst>
          </p:cNvPr>
          <p:cNvSpPr/>
          <p:nvPr/>
        </p:nvSpPr>
        <p:spPr>
          <a:xfrm>
            <a:off x="3032117" y="6451996"/>
            <a:ext cx="1828800" cy="257763"/>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00048"/>
                </a:solidFill>
                <a:effectLst/>
                <a:uLnTx/>
                <a:uFillTx/>
                <a:latin typeface="Arial" panose="020B0604020202020204"/>
                <a:ea typeface="+mn-ea"/>
                <a:cs typeface="+mn-cs"/>
              </a:rPr>
              <a:t>Investor Relations Analyst</a:t>
            </a:r>
          </a:p>
        </p:txBody>
      </p:sp>
      <p:sp>
        <p:nvSpPr>
          <p:cNvPr id="121" name="Rectangle: Rounded Corners 120">
            <a:extLst>
              <a:ext uri="{FF2B5EF4-FFF2-40B4-BE49-F238E27FC236}">
                <a16:creationId xmlns:a16="http://schemas.microsoft.com/office/drawing/2014/main" id="{6900C8DE-BC5C-64F2-202B-65E969E15930}"/>
              </a:ext>
            </a:extLst>
          </p:cNvPr>
          <p:cNvSpPr/>
          <p:nvPr/>
        </p:nvSpPr>
        <p:spPr>
          <a:xfrm>
            <a:off x="5188961" y="6399672"/>
            <a:ext cx="2553806" cy="338328"/>
          </a:xfrm>
          <a:prstGeom prst="roundRect">
            <a:avLst>
              <a:gd name="adj" fmla="val 10337"/>
            </a:avLst>
          </a:prstGeom>
          <a:solidFill>
            <a:schemeClr val="accent6">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7" name="Rectangle 136">
            <a:extLst>
              <a:ext uri="{FF2B5EF4-FFF2-40B4-BE49-F238E27FC236}">
                <a16:creationId xmlns:a16="http://schemas.microsoft.com/office/drawing/2014/main" id="{A48BA916-B348-281F-3B60-A50F6897D83B}"/>
              </a:ext>
            </a:extLst>
          </p:cNvPr>
          <p:cNvSpPr/>
          <p:nvPr/>
        </p:nvSpPr>
        <p:spPr>
          <a:xfrm>
            <a:off x="5502290" y="6451996"/>
            <a:ext cx="2169877" cy="257763"/>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2F73C0"/>
                </a:solidFill>
                <a:effectLst/>
                <a:uLnTx/>
                <a:uFillTx/>
                <a:latin typeface="Arial" panose="020B0604020202020204"/>
                <a:ea typeface="+mn-ea"/>
                <a:cs typeface="+mn-cs"/>
              </a:rPr>
              <a:t>LLM Based Autonomous Agent</a:t>
            </a:r>
          </a:p>
        </p:txBody>
      </p:sp>
      <p:sp>
        <p:nvSpPr>
          <p:cNvPr id="94" name="Rectangle: Rounded Corners 93">
            <a:extLst>
              <a:ext uri="{FF2B5EF4-FFF2-40B4-BE49-F238E27FC236}">
                <a16:creationId xmlns:a16="http://schemas.microsoft.com/office/drawing/2014/main" id="{B63C0188-CA00-04CA-A325-022C30DB262E}"/>
              </a:ext>
            </a:extLst>
          </p:cNvPr>
          <p:cNvSpPr/>
          <p:nvPr/>
        </p:nvSpPr>
        <p:spPr>
          <a:xfrm>
            <a:off x="9447083" y="1163460"/>
            <a:ext cx="2653478" cy="3462996"/>
          </a:xfrm>
          <a:prstGeom prst="roundRect">
            <a:avLst>
              <a:gd name="adj" fmla="val 1995"/>
            </a:avLst>
          </a:prstGeom>
          <a:noFill/>
          <a:ln>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0" name="TextBox 109">
            <a:extLst>
              <a:ext uri="{FF2B5EF4-FFF2-40B4-BE49-F238E27FC236}">
                <a16:creationId xmlns:a16="http://schemas.microsoft.com/office/drawing/2014/main" id="{2A553E84-67CA-A81A-AB43-9A05E19854DC}"/>
              </a:ext>
            </a:extLst>
          </p:cNvPr>
          <p:cNvSpPr txBox="1"/>
          <p:nvPr/>
        </p:nvSpPr>
        <p:spPr>
          <a:xfrm>
            <a:off x="9491259" y="4763704"/>
            <a:ext cx="2540722" cy="369332"/>
          </a:xfrm>
          <a:prstGeom prst="rect">
            <a:avLst/>
          </a:prstGeom>
          <a:noFill/>
        </p:spPr>
        <p:txBody>
          <a:bodyPr wrap="square" lIns="91440" tIns="45720" rIns="91440" bIns="45720" rtlCol="0" anchor="t">
            <a:spAutoFit/>
          </a:bodyPr>
          <a:lstStyle/>
          <a:p>
            <a:pPr marL="228600" marR="0" lvl="0" indent="-228600" algn="l" defTabSz="914400" rtl="0" eaLnBrk="1" fontAlgn="auto" latinLnBrk="0" hangingPunct="1">
              <a:lnSpc>
                <a:spcPct val="100000"/>
              </a:lnSpc>
              <a:spcBef>
                <a:spcPts val="300"/>
              </a:spcBef>
              <a:spcAft>
                <a:spcPts val="0"/>
              </a:spcAft>
              <a:buClrTx/>
              <a:buSzTx/>
              <a:buFont typeface="+mj-lt"/>
              <a:buAutoNum type="arabicPeriod" startAt="9"/>
              <a:tabLst/>
              <a:defRPr/>
            </a:pPr>
            <a:r>
              <a:rPr kumimoji="0" lang="en-US" sz="9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What are the parameters for self-criticism?</a:t>
            </a:r>
          </a:p>
        </p:txBody>
      </p:sp>
      <p:sp>
        <p:nvSpPr>
          <p:cNvPr id="118" name="Rectangle: Rounded Corners 117">
            <a:extLst>
              <a:ext uri="{FF2B5EF4-FFF2-40B4-BE49-F238E27FC236}">
                <a16:creationId xmlns:a16="http://schemas.microsoft.com/office/drawing/2014/main" id="{082D2480-314B-925A-1DFF-6876EBBEF575}"/>
              </a:ext>
            </a:extLst>
          </p:cNvPr>
          <p:cNvSpPr/>
          <p:nvPr/>
        </p:nvSpPr>
        <p:spPr>
          <a:xfrm>
            <a:off x="9447083" y="4727077"/>
            <a:ext cx="2653478" cy="421036"/>
          </a:xfrm>
          <a:prstGeom prst="roundRect">
            <a:avLst>
              <a:gd name="adj" fmla="val 11012"/>
            </a:avLst>
          </a:prstGeom>
          <a:noFill/>
          <a:ln>
            <a:solidFill>
              <a:srgbClr val="2F78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63" name="Group 162">
            <a:extLst>
              <a:ext uri="{FF2B5EF4-FFF2-40B4-BE49-F238E27FC236}">
                <a16:creationId xmlns:a16="http://schemas.microsoft.com/office/drawing/2014/main" id="{DD2DC473-67DE-1C6D-EBA8-571C9445653A}"/>
              </a:ext>
            </a:extLst>
          </p:cNvPr>
          <p:cNvGrpSpPr/>
          <p:nvPr/>
        </p:nvGrpSpPr>
        <p:grpSpPr>
          <a:xfrm>
            <a:off x="732489" y="2407559"/>
            <a:ext cx="2227065" cy="274320"/>
            <a:chOff x="732489" y="2629552"/>
            <a:chExt cx="2227065" cy="274320"/>
          </a:xfrm>
        </p:grpSpPr>
        <p:sp>
          <p:nvSpPr>
            <p:cNvPr id="55" name="Rectangle 54">
              <a:extLst>
                <a:ext uri="{FF2B5EF4-FFF2-40B4-BE49-F238E27FC236}">
                  <a16:creationId xmlns:a16="http://schemas.microsoft.com/office/drawing/2014/main" id="{DE200BD4-3617-BC3C-687C-3D11E891D4ED}"/>
                </a:ext>
              </a:extLst>
            </p:cNvPr>
            <p:cNvSpPr/>
            <p:nvPr/>
          </p:nvSpPr>
          <p:spPr>
            <a:xfrm>
              <a:off x="869988" y="2629552"/>
              <a:ext cx="2089566"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Reads Documents</a:t>
              </a:r>
            </a:p>
          </p:txBody>
        </p:sp>
        <p:pic>
          <p:nvPicPr>
            <p:cNvPr id="129" name="Graphic 128">
              <a:extLst>
                <a:ext uri="{FF2B5EF4-FFF2-40B4-BE49-F238E27FC236}">
                  <a16:creationId xmlns:a16="http://schemas.microsoft.com/office/drawing/2014/main" id="{62AC46F1-C274-16D0-2A18-826A271CDFF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32489" y="2682894"/>
              <a:ext cx="155575" cy="155575"/>
            </a:xfrm>
            <a:prstGeom prst="rect">
              <a:avLst/>
            </a:prstGeom>
          </p:spPr>
        </p:pic>
      </p:grpSp>
      <p:grpSp>
        <p:nvGrpSpPr>
          <p:cNvPr id="161" name="Group 160">
            <a:extLst>
              <a:ext uri="{FF2B5EF4-FFF2-40B4-BE49-F238E27FC236}">
                <a16:creationId xmlns:a16="http://schemas.microsoft.com/office/drawing/2014/main" id="{BC933146-F152-AE30-28FC-18BA57F8A655}"/>
              </a:ext>
            </a:extLst>
          </p:cNvPr>
          <p:cNvGrpSpPr/>
          <p:nvPr/>
        </p:nvGrpSpPr>
        <p:grpSpPr>
          <a:xfrm>
            <a:off x="728706" y="3769807"/>
            <a:ext cx="2427282" cy="274320"/>
            <a:chOff x="728706" y="3251780"/>
            <a:chExt cx="2427282" cy="274320"/>
          </a:xfrm>
        </p:grpSpPr>
        <p:sp>
          <p:nvSpPr>
            <p:cNvPr id="57" name="Rectangle 56">
              <a:extLst>
                <a:ext uri="{FF2B5EF4-FFF2-40B4-BE49-F238E27FC236}">
                  <a16:creationId xmlns:a16="http://schemas.microsoft.com/office/drawing/2014/main" id="{5DB0E993-03F1-3E3A-8000-F03BEC08A200}"/>
                </a:ext>
              </a:extLst>
            </p:cNvPr>
            <p:cNvSpPr/>
            <p:nvPr/>
          </p:nvSpPr>
          <p:spPr>
            <a:xfrm>
              <a:off x="869988" y="3251780"/>
              <a:ext cx="2286000" cy="274320"/>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Takes Decisions</a:t>
              </a:r>
            </a:p>
          </p:txBody>
        </p:sp>
        <p:pic>
          <p:nvPicPr>
            <p:cNvPr id="130" name="Graphic 129">
              <a:extLst>
                <a:ext uri="{FF2B5EF4-FFF2-40B4-BE49-F238E27FC236}">
                  <a16:creationId xmlns:a16="http://schemas.microsoft.com/office/drawing/2014/main" id="{59EF37A6-9FBD-D12A-5BD7-740D82EDED7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28706" y="3282333"/>
              <a:ext cx="163140" cy="163136"/>
            </a:xfrm>
            <a:prstGeom prst="rect">
              <a:avLst/>
            </a:prstGeom>
          </p:spPr>
        </p:pic>
        <p:pic>
          <p:nvPicPr>
            <p:cNvPr id="131" name="Graphic 130">
              <a:extLst>
                <a:ext uri="{FF2B5EF4-FFF2-40B4-BE49-F238E27FC236}">
                  <a16:creationId xmlns:a16="http://schemas.microsoft.com/office/drawing/2014/main" id="{E0741A77-BB62-0508-2654-0F30C209DF4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flipH="1">
              <a:off x="2068176" y="3265535"/>
              <a:ext cx="245340" cy="245340"/>
            </a:xfrm>
            <a:prstGeom prst="rect">
              <a:avLst/>
            </a:prstGeom>
          </p:spPr>
        </p:pic>
      </p:grpSp>
      <p:grpSp>
        <p:nvGrpSpPr>
          <p:cNvPr id="159" name="Group 158">
            <a:extLst>
              <a:ext uri="{FF2B5EF4-FFF2-40B4-BE49-F238E27FC236}">
                <a16:creationId xmlns:a16="http://schemas.microsoft.com/office/drawing/2014/main" id="{4F1F1330-2A4A-1F13-8D8C-82450507B127}"/>
              </a:ext>
            </a:extLst>
          </p:cNvPr>
          <p:cNvGrpSpPr/>
          <p:nvPr/>
        </p:nvGrpSpPr>
        <p:grpSpPr>
          <a:xfrm>
            <a:off x="705704" y="5132055"/>
            <a:ext cx="2117993" cy="272832"/>
            <a:chOff x="705704" y="4508089"/>
            <a:chExt cx="2117993" cy="272832"/>
          </a:xfrm>
        </p:grpSpPr>
        <p:sp>
          <p:nvSpPr>
            <p:cNvPr id="148" name="Rectangle 147">
              <a:extLst>
                <a:ext uri="{FF2B5EF4-FFF2-40B4-BE49-F238E27FC236}">
                  <a16:creationId xmlns:a16="http://schemas.microsoft.com/office/drawing/2014/main" id="{0863B20A-78A9-F3E6-3AA4-2DCC7B121BCC}"/>
                </a:ext>
              </a:extLst>
            </p:cNvPr>
            <p:cNvSpPr/>
            <p:nvPr/>
          </p:nvSpPr>
          <p:spPr>
            <a:xfrm>
              <a:off x="839589" y="4508089"/>
              <a:ext cx="1984108" cy="272832"/>
            </a:xfrm>
            <a:prstGeom prst="rect">
              <a:avLst/>
            </a:prstGeom>
            <a:noFill/>
            <a:ln>
              <a:noFill/>
            </a:ln>
          </p:spPr>
          <p:txBody>
            <a:bodyPr wrap="square" rtlCol="0">
              <a:spAutoFit/>
            </a:bodyPr>
            <a:lstStyle/>
            <a:p>
              <a:pPr marL="0" marR="0" lvl="0" indent="0" algn="l" defTabSz="609585" rtl="0" eaLnBrk="1" fontAlgn="auto" latinLnBrk="0" hangingPunct="1">
                <a:lnSpc>
                  <a:spcPct val="105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Self-Reviews Report</a:t>
              </a:r>
            </a:p>
          </p:txBody>
        </p:sp>
        <p:pic>
          <p:nvPicPr>
            <p:cNvPr id="150" name="Graphic 149">
              <a:extLst>
                <a:ext uri="{FF2B5EF4-FFF2-40B4-BE49-F238E27FC236}">
                  <a16:creationId xmlns:a16="http://schemas.microsoft.com/office/drawing/2014/main" id="{19F26F76-3E3D-0395-0165-E86E30277406}"/>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05704" y="4563510"/>
              <a:ext cx="161992" cy="161990"/>
            </a:xfrm>
            <a:prstGeom prst="rect">
              <a:avLst/>
            </a:prstGeom>
          </p:spPr>
        </p:pic>
      </p:grpSp>
      <p:cxnSp>
        <p:nvCxnSpPr>
          <p:cNvPr id="152" name="Straight Arrow Connector 151">
            <a:extLst>
              <a:ext uri="{FF2B5EF4-FFF2-40B4-BE49-F238E27FC236}">
                <a16:creationId xmlns:a16="http://schemas.microsoft.com/office/drawing/2014/main" id="{BE78983C-EBF1-BB61-9F3D-015D4A238FF9}"/>
              </a:ext>
            </a:extLst>
          </p:cNvPr>
          <p:cNvCxnSpPr>
            <a:cxnSpLocks/>
          </p:cNvCxnSpPr>
          <p:nvPr/>
        </p:nvCxnSpPr>
        <p:spPr>
          <a:xfrm>
            <a:off x="1761120" y="3994497"/>
            <a:ext cx="0" cy="479041"/>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24D66B0-E952-0DDF-CC4A-671E7ED9A443}"/>
              </a:ext>
            </a:extLst>
          </p:cNvPr>
          <p:cNvCxnSpPr>
            <a:cxnSpLocks/>
          </p:cNvCxnSpPr>
          <p:nvPr/>
        </p:nvCxnSpPr>
        <p:spPr>
          <a:xfrm>
            <a:off x="1761120" y="3358913"/>
            <a:ext cx="0" cy="424649"/>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C959CAA-DBE9-45CE-A311-EE430E07F322}"/>
              </a:ext>
            </a:extLst>
          </p:cNvPr>
          <p:cNvCxnSpPr>
            <a:cxnSpLocks/>
          </p:cNvCxnSpPr>
          <p:nvPr/>
        </p:nvCxnSpPr>
        <p:spPr>
          <a:xfrm>
            <a:off x="1761120" y="2624404"/>
            <a:ext cx="0" cy="537913"/>
          </a:xfrm>
          <a:prstGeom prst="straightConnector1">
            <a:avLst/>
          </a:prstGeom>
          <a:ln w="9525">
            <a:solidFill>
              <a:srgbClr val="2F78C4"/>
            </a:solidFill>
            <a:prstDash val="sysDot"/>
            <a:headEnd w="sm" len="sm"/>
            <a:tailEnd type="triangle" w="med" len="sm"/>
          </a:ln>
        </p:spPr>
        <p:style>
          <a:lnRef idx="1">
            <a:schemeClr val="accent1"/>
          </a:lnRef>
          <a:fillRef idx="0">
            <a:schemeClr val="accent1"/>
          </a:fillRef>
          <a:effectRef idx="0">
            <a:schemeClr val="accent1"/>
          </a:effectRef>
          <a:fontRef idx="minor">
            <a:schemeClr val="tx1"/>
          </a:fontRef>
        </p:style>
      </p:cxnSp>
      <p:pic>
        <p:nvPicPr>
          <p:cNvPr id="171" name="Graphic 170">
            <a:extLst>
              <a:ext uri="{FF2B5EF4-FFF2-40B4-BE49-F238E27FC236}">
                <a16:creationId xmlns:a16="http://schemas.microsoft.com/office/drawing/2014/main" id="{9D7A7A7B-7A99-30E0-CD4E-99095C92F9D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5441353" y="2452191"/>
            <a:ext cx="356238" cy="356238"/>
          </a:xfrm>
          <a:prstGeom prst="rect">
            <a:avLst/>
          </a:prstGeom>
        </p:spPr>
      </p:pic>
      <p:pic>
        <p:nvPicPr>
          <p:cNvPr id="175" name="Graphic 174">
            <a:extLst>
              <a:ext uri="{FF2B5EF4-FFF2-40B4-BE49-F238E27FC236}">
                <a16:creationId xmlns:a16="http://schemas.microsoft.com/office/drawing/2014/main" id="{6D089B50-7936-03B9-AF07-EC43A49CA6F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382196" y="1472350"/>
            <a:ext cx="492345" cy="492345"/>
          </a:xfrm>
          <a:prstGeom prst="rect">
            <a:avLst/>
          </a:prstGeom>
        </p:spPr>
      </p:pic>
      <p:pic>
        <p:nvPicPr>
          <p:cNvPr id="177" name="Graphic 176">
            <a:extLst>
              <a:ext uri="{FF2B5EF4-FFF2-40B4-BE49-F238E27FC236}">
                <a16:creationId xmlns:a16="http://schemas.microsoft.com/office/drawing/2014/main" id="{1ADF9CC9-5705-04F6-7BA6-7C473489B982}"/>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373300" y="1472350"/>
            <a:ext cx="492345" cy="492345"/>
          </a:xfrm>
          <a:prstGeom prst="rect">
            <a:avLst/>
          </a:prstGeom>
        </p:spPr>
      </p:pic>
      <p:pic>
        <p:nvPicPr>
          <p:cNvPr id="178" name="Graphic 177">
            <a:extLst>
              <a:ext uri="{FF2B5EF4-FFF2-40B4-BE49-F238E27FC236}">
                <a16:creationId xmlns:a16="http://schemas.microsoft.com/office/drawing/2014/main" id="{D90B4362-2F3D-634F-9553-42BDBA5DF72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09540" y="1472350"/>
            <a:ext cx="492345" cy="492345"/>
          </a:xfrm>
          <a:prstGeom prst="rect">
            <a:avLst/>
          </a:prstGeom>
        </p:spPr>
      </p:pic>
      <p:pic>
        <p:nvPicPr>
          <p:cNvPr id="179" name="Graphic 178">
            <a:extLst>
              <a:ext uri="{FF2B5EF4-FFF2-40B4-BE49-F238E27FC236}">
                <a16:creationId xmlns:a16="http://schemas.microsoft.com/office/drawing/2014/main" id="{09C2423A-6965-2E0E-6238-07C17FBAACB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8377593" y="2452191"/>
            <a:ext cx="356238" cy="356238"/>
          </a:xfrm>
          <a:prstGeom prst="rect">
            <a:avLst/>
          </a:prstGeom>
        </p:spPr>
      </p:pic>
      <p:pic>
        <p:nvPicPr>
          <p:cNvPr id="180" name="Graphic 179">
            <a:extLst>
              <a:ext uri="{FF2B5EF4-FFF2-40B4-BE49-F238E27FC236}">
                <a16:creationId xmlns:a16="http://schemas.microsoft.com/office/drawing/2014/main" id="{423483FA-50B3-7C8A-976E-ED078E6F9A05}"/>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309540" y="4225710"/>
            <a:ext cx="492345" cy="492345"/>
          </a:xfrm>
          <a:prstGeom prst="rect">
            <a:avLst/>
          </a:prstGeom>
        </p:spPr>
      </p:pic>
      <p:pic>
        <p:nvPicPr>
          <p:cNvPr id="181" name="Graphic 180">
            <a:extLst>
              <a:ext uri="{FF2B5EF4-FFF2-40B4-BE49-F238E27FC236}">
                <a16:creationId xmlns:a16="http://schemas.microsoft.com/office/drawing/2014/main" id="{30A6FEF9-C3DE-37D7-1C27-EF80A9CB473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8377593" y="5309068"/>
            <a:ext cx="356238" cy="356238"/>
          </a:xfrm>
          <a:prstGeom prst="rect">
            <a:avLst/>
          </a:prstGeom>
        </p:spPr>
      </p:pic>
      <p:pic>
        <p:nvPicPr>
          <p:cNvPr id="182" name="Graphic 181">
            <a:extLst>
              <a:ext uri="{FF2B5EF4-FFF2-40B4-BE49-F238E27FC236}">
                <a16:creationId xmlns:a16="http://schemas.microsoft.com/office/drawing/2014/main" id="{8CAD34AE-94F8-7572-6F6A-179E5BEB2ADA}"/>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373300" y="4225710"/>
            <a:ext cx="492345" cy="492345"/>
          </a:xfrm>
          <a:prstGeom prst="rect">
            <a:avLst/>
          </a:prstGeom>
        </p:spPr>
      </p:pic>
      <p:pic>
        <p:nvPicPr>
          <p:cNvPr id="186" name="Graphic 185">
            <a:extLst>
              <a:ext uri="{FF2B5EF4-FFF2-40B4-BE49-F238E27FC236}">
                <a16:creationId xmlns:a16="http://schemas.microsoft.com/office/drawing/2014/main" id="{3464063C-C565-6EFE-49A1-EE855728DB23}"/>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342439" y="990439"/>
            <a:ext cx="401354" cy="401350"/>
          </a:xfrm>
          <a:prstGeom prst="rect">
            <a:avLst/>
          </a:prstGeom>
        </p:spPr>
      </p:pic>
      <p:pic>
        <p:nvPicPr>
          <p:cNvPr id="187" name="Graphic 186">
            <a:extLst>
              <a:ext uri="{FF2B5EF4-FFF2-40B4-BE49-F238E27FC236}">
                <a16:creationId xmlns:a16="http://schemas.microsoft.com/office/drawing/2014/main" id="{C3E1368F-1A2D-801B-8610-850FE9C54EB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1738032" y="1094477"/>
            <a:ext cx="271088" cy="271088"/>
          </a:xfrm>
          <a:prstGeom prst="rect">
            <a:avLst/>
          </a:prstGeom>
        </p:spPr>
      </p:pic>
      <p:pic>
        <p:nvPicPr>
          <p:cNvPr id="188" name="Graphic 187">
            <a:extLst>
              <a:ext uri="{FF2B5EF4-FFF2-40B4-BE49-F238E27FC236}">
                <a16:creationId xmlns:a16="http://schemas.microsoft.com/office/drawing/2014/main" id="{210E28CE-3BE7-C0AC-7546-002FE51A0FD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1738032" y="4652551"/>
            <a:ext cx="271088" cy="271088"/>
          </a:xfrm>
          <a:prstGeom prst="rect">
            <a:avLst/>
          </a:prstGeom>
        </p:spPr>
      </p:pic>
      <p:pic>
        <p:nvPicPr>
          <p:cNvPr id="189" name="Graphic 188">
            <a:extLst>
              <a:ext uri="{FF2B5EF4-FFF2-40B4-BE49-F238E27FC236}">
                <a16:creationId xmlns:a16="http://schemas.microsoft.com/office/drawing/2014/main" id="{31EB6473-F191-8188-EF11-DE421EB32B1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2789889" y="6411404"/>
            <a:ext cx="302816" cy="302814"/>
          </a:xfrm>
          <a:prstGeom prst="rect">
            <a:avLst/>
          </a:prstGeom>
        </p:spPr>
      </p:pic>
      <p:pic>
        <p:nvPicPr>
          <p:cNvPr id="190" name="Graphic 189">
            <a:extLst>
              <a:ext uri="{FF2B5EF4-FFF2-40B4-BE49-F238E27FC236}">
                <a16:creationId xmlns:a16="http://schemas.microsoft.com/office/drawing/2014/main" id="{2E889140-2472-51FB-063D-11C020AC660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5256987" y="6464543"/>
            <a:ext cx="220778" cy="220778"/>
          </a:xfrm>
          <a:prstGeom prst="rect">
            <a:avLst/>
          </a:prstGeom>
        </p:spPr>
      </p:pic>
      <p:sp>
        <p:nvSpPr>
          <p:cNvPr id="34" name="Rectangle 33">
            <a:extLst>
              <a:ext uri="{FF2B5EF4-FFF2-40B4-BE49-F238E27FC236}">
                <a16:creationId xmlns:a16="http://schemas.microsoft.com/office/drawing/2014/main" id="{25186BCE-A0BF-7928-0E1B-31139F49337E}"/>
              </a:ext>
            </a:extLst>
          </p:cNvPr>
          <p:cNvSpPr/>
          <p:nvPr/>
        </p:nvSpPr>
        <p:spPr>
          <a:xfrm>
            <a:off x="9530080" y="1074195"/>
            <a:ext cx="643670" cy="173827"/>
          </a:xfrm>
          <a:prstGeom prst="rect">
            <a:avLst/>
          </a:prstGeom>
          <a:solidFill>
            <a:srgbClr val="000048"/>
          </a:solidFill>
          <a:ln>
            <a:solidFill>
              <a:srgbClr val="06C7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6C7CC"/>
                </a:solidFill>
                <a:effectLst/>
                <a:uLnTx/>
                <a:uFillTx/>
                <a:latin typeface="Arial" panose="020B0604020202020204"/>
                <a:ea typeface="+mn-ea"/>
                <a:cs typeface="+mn-cs"/>
              </a:rPr>
              <a:t>Sample</a:t>
            </a:r>
          </a:p>
        </p:txBody>
      </p:sp>
      <p:sp>
        <p:nvSpPr>
          <p:cNvPr id="95" name="TextBox 94">
            <a:extLst>
              <a:ext uri="{FF2B5EF4-FFF2-40B4-BE49-F238E27FC236}">
                <a16:creationId xmlns:a16="http://schemas.microsoft.com/office/drawing/2014/main" id="{E2C6866D-AE7B-A8DE-A25D-F96A7B45FC43}"/>
              </a:ext>
            </a:extLst>
          </p:cNvPr>
          <p:cNvSpPr txBox="1"/>
          <p:nvPr/>
        </p:nvSpPr>
        <p:spPr>
          <a:xfrm>
            <a:off x="9288898" y="5292684"/>
            <a:ext cx="457479" cy="449641"/>
          </a:xfrm>
          <a:prstGeom prst="rect">
            <a:avLst/>
          </a:prstGeom>
          <a:solidFill>
            <a:srgbClr val="26EFE9"/>
          </a:solidFill>
        </p:spPr>
        <p:txBody>
          <a:bodyPr wrap="square" lIns="457200" rIns="18288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32" name="Graphic 131">
            <a:extLst>
              <a:ext uri="{FF2B5EF4-FFF2-40B4-BE49-F238E27FC236}">
                <a16:creationId xmlns:a16="http://schemas.microsoft.com/office/drawing/2014/main" id="{7BFC88C9-05D7-CCA5-386A-D8B83097E8A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388654" y="5361101"/>
            <a:ext cx="257965" cy="309316"/>
          </a:xfrm>
          <a:prstGeom prst="rect">
            <a:avLst/>
          </a:prstGeom>
        </p:spPr>
      </p:pic>
      <p:sp>
        <p:nvSpPr>
          <p:cNvPr id="134" name="TextBox 133">
            <a:extLst>
              <a:ext uri="{FF2B5EF4-FFF2-40B4-BE49-F238E27FC236}">
                <a16:creationId xmlns:a16="http://schemas.microsoft.com/office/drawing/2014/main" id="{F0153D47-0248-AE51-DD34-04FD9ED4FCD8}"/>
              </a:ext>
            </a:extLst>
          </p:cNvPr>
          <p:cNvSpPr txBox="1"/>
          <p:nvPr/>
        </p:nvSpPr>
        <p:spPr>
          <a:xfrm>
            <a:off x="9770451" y="5345527"/>
            <a:ext cx="2314975" cy="861774"/>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26EFE9"/>
                </a:solidFill>
                <a:effectLst/>
                <a:uLnTx/>
                <a:uFillTx/>
                <a:latin typeface="Arial" panose="020B0604020202020204"/>
                <a:ea typeface="+mn-lt"/>
                <a:cs typeface="Arial" panose="020B0604020202020204"/>
              </a:rPr>
              <a:t>The Autonomous Agent takes these decisions based on its Natural Language understanding and interpretation abilities without any explicit coding!</a:t>
            </a:r>
          </a:p>
        </p:txBody>
      </p:sp>
    </p:spTree>
    <p:extLst>
      <p:ext uri="{BB962C8B-B14F-4D97-AF65-F5344CB8AC3E}">
        <p14:creationId xmlns:p14="http://schemas.microsoft.com/office/powerpoint/2010/main" val="225773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E358A7-C6C3-D9C8-D85F-84C75777C40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4" name="Title 3">
            <a:extLst>
              <a:ext uri="{FF2B5EF4-FFF2-40B4-BE49-F238E27FC236}">
                <a16:creationId xmlns:a16="http://schemas.microsoft.com/office/drawing/2014/main" id="{AA1B0843-AE53-C40C-7471-04061CE57283}"/>
              </a:ext>
            </a:extLst>
          </p:cNvPr>
          <p:cNvSpPr>
            <a:spLocks noGrp="1"/>
          </p:cNvSpPr>
          <p:nvPr>
            <p:ph type="title"/>
          </p:nvPr>
        </p:nvSpPr>
        <p:spPr/>
        <p:txBody>
          <a:bodyPr/>
          <a:lstStyle/>
          <a:p>
            <a:r>
              <a:rPr lang="en-US"/>
              <a:t>Agent based Appeals and Grievances Assistant for Healthcare</a:t>
            </a:r>
            <a:endParaRPr lang="en-IN"/>
          </a:p>
        </p:txBody>
      </p:sp>
      <p:pic>
        <p:nvPicPr>
          <p:cNvPr id="1350" name="Picture 1349" descr="A diagram of a diagram of a person sitting at a computer&#10;&#10;Description automatically generated">
            <a:extLst>
              <a:ext uri="{FF2B5EF4-FFF2-40B4-BE49-F238E27FC236}">
                <a16:creationId xmlns:a16="http://schemas.microsoft.com/office/drawing/2014/main" id="{4955A168-3285-8CAA-8AA0-EFB2654A7E76}"/>
              </a:ext>
            </a:extLst>
          </p:cNvPr>
          <p:cNvPicPr>
            <a:picLocks noChangeAspect="1"/>
          </p:cNvPicPr>
          <p:nvPr/>
        </p:nvPicPr>
        <p:blipFill rotWithShape="1">
          <a:blip r:embed="rId2"/>
          <a:srcRect l="655" t="3318" r="2221" b="1802"/>
          <a:stretch/>
        </p:blipFill>
        <p:spPr>
          <a:xfrm>
            <a:off x="3774557" y="1482857"/>
            <a:ext cx="8385544" cy="4192772"/>
          </a:xfrm>
          <a:prstGeom prst="rect">
            <a:avLst/>
          </a:prstGeom>
        </p:spPr>
      </p:pic>
      <p:pic>
        <p:nvPicPr>
          <p:cNvPr id="1351" name="Picture 1350" descr="A group of people sitting around tables&#10;&#10;Description automatically generated with low confidence">
            <a:extLst>
              <a:ext uri="{FF2B5EF4-FFF2-40B4-BE49-F238E27FC236}">
                <a16:creationId xmlns:a16="http://schemas.microsoft.com/office/drawing/2014/main" id="{E0CF307F-6715-6598-E43B-6C32D8C4C56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6199"/>
                    </a14:imgEffect>
                    <a14:imgEffect>
                      <a14:saturation sat="217000"/>
                    </a14:imgEffect>
                    <a14:imgEffect>
                      <a14:brightnessContrast bright="-48000"/>
                    </a14:imgEffect>
                  </a14:imgLayer>
                </a14:imgProps>
              </a:ext>
              <a:ext uri="{28A0092B-C50C-407E-A947-70E740481C1C}">
                <a14:useLocalDpi xmlns:a14="http://schemas.microsoft.com/office/drawing/2010/main" val="0"/>
              </a:ext>
            </a:extLst>
          </a:blip>
          <a:srcRect l="26246" t="-58" r="17077" b="58"/>
          <a:stretch/>
        </p:blipFill>
        <p:spPr>
          <a:xfrm>
            <a:off x="343014" y="1312715"/>
            <a:ext cx="3267472" cy="4613992"/>
          </a:xfrm>
          <a:prstGeom prst="rect">
            <a:avLst/>
          </a:prstGeom>
        </p:spPr>
      </p:pic>
      <p:grpSp>
        <p:nvGrpSpPr>
          <p:cNvPr id="1352" name="Group 1351">
            <a:extLst>
              <a:ext uri="{FF2B5EF4-FFF2-40B4-BE49-F238E27FC236}">
                <a16:creationId xmlns:a16="http://schemas.microsoft.com/office/drawing/2014/main" id="{09705963-7901-31B6-5925-ECAF148F3D2A}"/>
              </a:ext>
            </a:extLst>
          </p:cNvPr>
          <p:cNvGrpSpPr/>
          <p:nvPr/>
        </p:nvGrpSpPr>
        <p:grpSpPr>
          <a:xfrm>
            <a:off x="334193" y="1322946"/>
            <a:ext cx="3267314" cy="4613992"/>
            <a:chOff x="-768554" y="1936795"/>
            <a:chExt cx="3305401" cy="4667778"/>
          </a:xfrm>
        </p:grpSpPr>
        <p:sp>
          <p:nvSpPr>
            <p:cNvPr id="1353" name="Rectangle 1352">
              <a:extLst>
                <a:ext uri="{FF2B5EF4-FFF2-40B4-BE49-F238E27FC236}">
                  <a16:creationId xmlns:a16="http://schemas.microsoft.com/office/drawing/2014/main" id="{8F1CB941-D57B-14A8-CD9A-F07BBE17BF77}"/>
                </a:ext>
              </a:extLst>
            </p:cNvPr>
            <p:cNvSpPr/>
            <p:nvPr/>
          </p:nvSpPr>
          <p:spPr>
            <a:xfrm>
              <a:off x="-768554" y="1936795"/>
              <a:ext cx="3305401" cy="466777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54" name="TextBox 1353">
              <a:extLst>
                <a:ext uri="{FF2B5EF4-FFF2-40B4-BE49-F238E27FC236}">
                  <a16:creationId xmlns:a16="http://schemas.microsoft.com/office/drawing/2014/main" id="{1D0C04F3-F47B-981E-9E07-F26368E54D82}"/>
                </a:ext>
              </a:extLst>
            </p:cNvPr>
            <p:cNvSpPr txBox="1"/>
            <p:nvPr/>
          </p:nvSpPr>
          <p:spPr>
            <a:xfrm>
              <a:off x="-656426" y="2012253"/>
              <a:ext cx="3099152" cy="4327964"/>
            </a:xfrm>
            <a:prstGeom prst="rect">
              <a:avLst/>
            </a:prstGeom>
            <a:noFill/>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The agent-based Appeals and Grievances solution aims to streamline the resolution process for healthcare providers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Leveraging AI agents like case summarization agent, decision agent letter generator agent and dispatch, it enhances operational efficiency, reduces manual effort, and improves the accuracy and timeliness of resolutions.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panose="020B0604020202020204"/>
                  <a:ea typeface="+mn-lt"/>
                  <a:cs typeface="Arial" panose="020B0604020202020204"/>
                </a:rPr>
                <a:t>This solution aims to reduce the time and effort required to review and process medical appeals by 20-25%, leading to higher productivity and cost savings for healthcare organizations and insurance companies.</a:t>
              </a:r>
            </a:p>
          </p:txBody>
        </p:sp>
      </p:grpSp>
    </p:spTree>
    <p:extLst>
      <p:ext uri="{BB962C8B-B14F-4D97-AF65-F5344CB8AC3E}">
        <p14:creationId xmlns:p14="http://schemas.microsoft.com/office/powerpoint/2010/main" val="26192618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F12F-5D3D-BEE9-F886-EE1FB5A1F0BD}"/>
              </a:ext>
            </a:extLst>
          </p:cNvPr>
          <p:cNvSpPr>
            <a:spLocks noGrp="1"/>
          </p:cNvSpPr>
          <p:nvPr>
            <p:ph type="title"/>
          </p:nvPr>
        </p:nvSpPr>
        <p:spPr>
          <a:xfrm>
            <a:off x="374486" y="340711"/>
            <a:ext cx="11443027" cy="369332"/>
          </a:xfrm>
        </p:spPr>
        <p:txBody>
          <a:bodyPr/>
          <a:lstStyle/>
          <a:p>
            <a:r>
              <a:rPr lang="en-US" sz="2400" b="1">
                <a:cs typeface="Gellix"/>
              </a:rPr>
              <a:t>Research Helper </a:t>
            </a:r>
            <a:r>
              <a:rPr lang="en-US" sz="2400">
                <a:cs typeface="Gellix"/>
              </a:rPr>
              <a:t>- Multi-Agent Architecture</a:t>
            </a:r>
            <a:endParaRPr lang="en-US" sz="2400"/>
          </a:p>
        </p:txBody>
      </p:sp>
      <p:sp>
        <p:nvSpPr>
          <p:cNvPr id="6" name="Slide Number Placeholder 4">
            <a:extLst>
              <a:ext uri="{FF2B5EF4-FFF2-40B4-BE49-F238E27FC236}">
                <a16:creationId xmlns:a16="http://schemas.microsoft.com/office/drawing/2014/main" id="{BF53549A-FDB3-F73B-7C49-DF69DA5AC986}"/>
              </a:ext>
            </a:extLst>
          </p:cNvPr>
          <p:cNvSpPr>
            <a:spLocks noGrp="1"/>
          </p:cNvSpPr>
          <p:nvPr>
            <p:ph type="sldNum" sz="quarter" idx="11"/>
          </p:nvPr>
        </p:nvSpPr>
        <p:spPr>
          <a:xfrm>
            <a:off x="0" y="6590143"/>
            <a:ext cx="508000" cy="17851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01" name="Group 8200">
            <a:extLst>
              <a:ext uri="{FF2B5EF4-FFF2-40B4-BE49-F238E27FC236}">
                <a16:creationId xmlns:a16="http://schemas.microsoft.com/office/drawing/2014/main" id="{1135519E-56F2-B109-D08A-5483115A64E6}"/>
              </a:ext>
            </a:extLst>
          </p:cNvPr>
          <p:cNvGrpSpPr/>
          <p:nvPr/>
        </p:nvGrpSpPr>
        <p:grpSpPr>
          <a:xfrm>
            <a:off x="64076" y="804687"/>
            <a:ext cx="1212645" cy="1250955"/>
            <a:chOff x="260620" y="871319"/>
            <a:chExt cx="1212645" cy="1250955"/>
          </a:xfrm>
        </p:grpSpPr>
        <p:pic>
          <p:nvPicPr>
            <p:cNvPr id="8194" name="Picture 2" descr="Agreement Or Directory Submission Icon Design Stock Illustration - Download  Image Now - Icon Symbol, Strategy, Checklist - iStock">
              <a:extLst>
                <a:ext uri="{FF2B5EF4-FFF2-40B4-BE49-F238E27FC236}">
                  <a16:creationId xmlns:a16="http://schemas.microsoft.com/office/drawing/2014/main" id="{5F41AA93-F0B7-8C19-9635-6025F073C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62" y="871319"/>
              <a:ext cx="1012589" cy="10125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17FE4C-6787-52A3-0672-FD4CC31C2EFA}"/>
                </a:ext>
              </a:extLst>
            </p:cNvPr>
            <p:cNvSpPr txBox="1"/>
            <p:nvPr/>
          </p:nvSpPr>
          <p:spPr>
            <a:xfrm>
              <a:off x="260620" y="1775754"/>
              <a:ext cx="1212645" cy="3465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48"/>
                  </a:solidFill>
                  <a:effectLst/>
                  <a:uLnTx/>
                  <a:uFillTx/>
                  <a:latin typeface="Arial" panose="020B0604020202020204"/>
                  <a:ea typeface="+mn-ea"/>
                  <a:cs typeface="+mn-cs"/>
                </a:rPr>
                <a:t>User types a Research task</a:t>
              </a:r>
            </a:p>
          </p:txBody>
        </p:sp>
      </p:grpSp>
      <p:grpSp>
        <p:nvGrpSpPr>
          <p:cNvPr id="54" name="Group 53">
            <a:extLst>
              <a:ext uri="{FF2B5EF4-FFF2-40B4-BE49-F238E27FC236}">
                <a16:creationId xmlns:a16="http://schemas.microsoft.com/office/drawing/2014/main" id="{52CB8143-52E1-A468-6669-1F78DFAA46AC}"/>
              </a:ext>
            </a:extLst>
          </p:cNvPr>
          <p:cNvGrpSpPr/>
          <p:nvPr/>
        </p:nvGrpSpPr>
        <p:grpSpPr>
          <a:xfrm>
            <a:off x="1144384" y="917496"/>
            <a:ext cx="2015613" cy="1012246"/>
            <a:chOff x="1720645" y="929015"/>
            <a:chExt cx="2015613" cy="811294"/>
          </a:xfrm>
        </p:grpSpPr>
        <p:sp>
          <p:nvSpPr>
            <p:cNvPr id="55" name="TextBox 54">
              <a:extLst>
                <a:ext uri="{FF2B5EF4-FFF2-40B4-BE49-F238E27FC236}">
                  <a16:creationId xmlns:a16="http://schemas.microsoft.com/office/drawing/2014/main" id="{7011A5A9-7D5C-0120-C8B0-7BB4FEE61322}"/>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56" name="TextBox 55">
              <a:extLst>
                <a:ext uri="{FF2B5EF4-FFF2-40B4-BE49-F238E27FC236}">
                  <a16:creationId xmlns:a16="http://schemas.microsoft.com/office/drawing/2014/main" id="{4E965444-86EF-370A-DBC5-CC88338B80F5}"/>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57" name="Group 56">
              <a:extLst>
                <a:ext uri="{FF2B5EF4-FFF2-40B4-BE49-F238E27FC236}">
                  <a16:creationId xmlns:a16="http://schemas.microsoft.com/office/drawing/2014/main" id="{F3660F7A-2170-84F4-EEC8-727984488DE9}"/>
                </a:ext>
              </a:extLst>
            </p:cNvPr>
            <p:cNvGrpSpPr/>
            <p:nvPr/>
          </p:nvGrpSpPr>
          <p:grpSpPr>
            <a:xfrm>
              <a:off x="1773057" y="929015"/>
              <a:ext cx="1267799" cy="791782"/>
              <a:chOff x="1773057" y="929015"/>
              <a:chExt cx="1267799" cy="791782"/>
            </a:xfrm>
          </p:grpSpPr>
          <p:sp>
            <p:nvSpPr>
              <p:cNvPr id="59" name="Rectangle: Rounded Corners 58">
                <a:extLst>
                  <a:ext uri="{FF2B5EF4-FFF2-40B4-BE49-F238E27FC236}">
                    <a16:creationId xmlns:a16="http://schemas.microsoft.com/office/drawing/2014/main" id="{CE543ECB-3165-E873-B7F3-FE6CE1CB5CB6}"/>
                  </a:ext>
                </a:extLst>
              </p:cNvPr>
              <p:cNvSpPr/>
              <p:nvPr/>
            </p:nvSpPr>
            <p:spPr>
              <a:xfrm>
                <a:off x="1773057" y="1096431"/>
                <a:ext cx="1267799" cy="624366"/>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 name="Group 59">
                <a:extLst>
                  <a:ext uri="{FF2B5EF4-FFF2-40B4-BE49-F238E27FC236}">
                    <a16:creationId xmlns:a16="http://schemas.microsoft.com/office/drawing/2014/main" id="{C7F5F3B3-3C93-8862-E921-05B7C63110D7}"/>
                  </a:ext>
                </a:extLst>
              </p:cNvPr>
              <p:cNvGrpSpPr/>
              <p:nvPr/>
            </p:nvGrpSpPr>
            <p:grpSpPr>
              <a:xfrm>
                <a:off x="2244748" y="929015"/>
                <a:ext cx="284206" cy="275304"/>
                <a:chOff x="5096561" y="1371735"/>
                <a:chExt cx="284206" cy="275304"/>
              </a:xfrm>
            </p:grpSpPr>
            <p:sp>
              <p:nvSpPr>
                <p:cNvPr id="61" name="Oval 60">
                  <a:extLst>
                    <a:ext uri="{FF2B5EF4-FFF2-40B4-BE49-F238E27FC236}">
                      <a16:creationId xmlns:a16="http://schemas.microsoft.com/office/drawing/2014/main" id="{11422A3B-6DCD-4734-A30F-8F04FD617DFA}"/>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TextBox 61">
                  <a:extLst>
                    <a:ext uri="{FF2B5EF4-FFF2-40B4-BE49-F238E27FC236}">
                      <a16:creationId xmlns:a16="http://schemas.microsoft.com/office/drawing/2014/main" id="{9F12E815-3C03-9747-2F68-351F14E27BFE}"/>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1</a:t>
                  </a:r>
                </a:p>
              </p:txBody>
            </p:sp>
          </p:grpSp>
        </p:grpSp>
        <p:sp>
          <p:nvSpPr>
            <p:cNvPr id="58" name="TextBox 57">
              <a:extLst>
                <a:ext uri="{FF2B5EF4-FFF2-40B4-BE49-F238E27FC236}">
                  <a16:creationId xmlns:a16="http://schemas.microsoft.com/office/drawing/2014/main" id="{506516DE-926D-CB9B-A011-C6C17961477C}"/>
                </a:ext>
              </a:extLst>
            </p:cNvPr>
            <p:cNvSpPr txBox="1"/>
            <p:nvPr/>
          </p:nvSpPr>
          <p:spPr>
            <a:xfrm>
              <a:off x="1773057" y="1148766"/>
              <a:ext cx="1267799" cy="5284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Admin Agent manages the task, selects the planner agent to create a plan</a:t>
              </a:r>
            </a:p>
          </p:txBody>
        </p:sp>
      </p:grpSp>
      <p:grpSp>
        <p:nvGrpSpPr>
          <p:cNvPr id="8202" name="Group 8201">
            <a:extLst>
              <a:ext uri="{FF2B5EF4-FFF2-40B4-BE49-F238E27FC236}">
                <a16:creationId xmlns:a16="http://schemas.microsoft.com/office/drawing/2014/main" id="{51A95036-4ED2-3198-8F3A-479AB58FDC40}"/>
              </a:ext>
            </a:extLst>
          </p:cNvPr>
          <p:cNvGrpSpPr/>
          <p:nvPr/>
        </p:nvGrpSpPr>
        <p:grpSpPr>
          <a:xfrm>
            <a:off x="2619618" y="923871"/>
            <a:ext cx="2015613" cy="1144820"/>
            <a:chOff x="1720645" y="929015"/>
            <a:chExt cx="2015613" cy="946266"/>
          </a:xfrm>
        </p:grpSpPr>
        <p:sp>
          <p:nvSpPr>
            <p:cNvPr id="8203" name="TextBox 8202">
              <a:extLst>
                <a:ext uri="{FF2B5EF4-FFF2-40B4-BE49-F238E27FC236}">
                  <a16:creationId xmlns:a16="http://schemas.microsoft.com/office/drawing/2014/main" id="{910C63DF-803F-CB18-2E0D-36C2503C87BE}"/>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04" name="TextBox 8203">
              <a:extLst>
                <a:ext uri="{FF2B5EF4-FFF2-40B4-BE49-F238E27FC236}">
                  <a16:creationId xmlns:a16="http://schemas.microsoft.com/office/drawing/2014/main" id="{F31A4AF5-74D0-3EC1-55E8-D987991C8D9E}"/>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05" name="Group 8204">
              <a:extLst>
                <a:ext uri="{FF2B5EF4-FFF2-40B4-BE49-F238E27FC236}">
                  <a16:creationId xmlns:a16="http://schemas.microsoft.com/office/drawing/2014/main" id="{5C8E3C1A-BC4E-B25C-FB61-A563BE66E313}"/>
                </a:ext>
              </a:extLst>
            </p:cNvPr>
            <p:cNvGrpSpPr/>
            <p:nvPr/>
          </p:nvGrpSpPr>
          <p:grpSpPr>
            <a:xfrm>
              <a:off x="1773057" y="929015"/>
              <a:ext cx="1267799" cy="827298"/>
              <a:chOff x="1773057" y="929015"/>
              <a:chExt cx="1267799" cy="827298"/>
            </a:xfrm>
          </p:grpSpPr>
          <p:sp>
            <p:nvSpPr>
              <p:cNvPr id="8207" name="Rectangle: Rounded Corners 58">
                <a:extLst>
                  <a:ext uri="{FF2B5EF4-FFF2-40B4-BE49-F238E27FC236}">
                    <a16:creationId xmlns:a16="http://schemas.microsoft.com/office/drawing/2014/main" id="{FA8FEC54-540F-A3B8-901B-20670CC8F521}"/>
                  </a:ext>
                </a:extLst>
              </p:cNvPr>
              <p:cNvSpPr/>
              <p:nvPr/>
            </p:nvSpPr>
            <p:spPr>
              <a:xfrm>
                <a:off x="1773057" y="1096431"/>
                <a:ext cx="1267799" cy="659882"/>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08" name="Group 8207">
                <a:extLst>
                  <a:ext uri="{FF2B5EF4-FFF2-40B4-BE49-F238E27FC236}">
                    <a16:creationId xmlns:a16="http://schemas.microsoft.com/office/drawing/2014/main" id="{DE63FC41-7BF4-0134-EE74-9187AD0B386D}"/>
                  </a:ext>
                </a:extLst>
              </p:cNvPr>
              <p:cNvGrpSpPr/>
              <p:nvPr/>
            </p:nvGrpSpPr>
            <p:grpSpPr>
              <a:xfrm>
                <a:off x="2244748" y="929015"/>
                <a:ext cx="284206" cy="275304"/>
                <a:chOff x="5096561" y="1371735"/>
                <a:chExt cx="284206" cy="275304"/>
              </a:xfrm>
            </p:grpSpPr>
            <p:sp>
              <p:nvSpPr>
                <p:cNvPr id="8209" name="Oval 8208">
                  <a:extLst>
                    <a:ext uri="{FF2B5EF4-FFF2-40B4-BE49-F238E27FC236}">
                      <a16:creationId xmlns:a16="http://schemas.microsoft.com/office/drawing/2014/main" id="{3FDBEE60-ACEB-C8C6-C80B-CFE76BF7032E}"/>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10" name="TextBox 8209">
                  <a:extLst>
                    <a:ext uri="{FF2B5EF4-FFF2-40B4-BE49-F238E27FC236}">
                      <a16:creationId xmlns:a16="http://schemas.microsoft.com/office/drawing/2014/main" id="{6F0347A4-A800-1659-0C4E-C77F69D03AE2}"/>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2</a:t>
                  </a:r>
                </a:p>
              </p:txBody>
            </p:sp>
          </p:grpSp>
        </p:grpSp>
        <p:sp>
          <p:nvSpPr>
            <p:cNvPr id="8206" name="TextBox 8205">
              <a:extLst>
                <a:ext uri="{FF2B5EF4-FFF2-40B4-BE49-F238E27FC236}">
                  <a16:creationId xmlns:a16="http://schemas.microsoft.com/office/drawing/2014/main" id="{70A54C15-59DA-08DC-360C-52E1B77FAA20}"/>
                </a:ext>
              </a:extLst>
            </p:cNvPr>
            <p:cNvSpPr txBox="1"/>
            <p:nvPr/>
          </p:nvSpPr>
          <p:spPr>
            <a:xfrm>
              <a:off x="1825808" y="1196350"/>
              <a:ext cx="1220638" cy="67893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Planner Agents plans the steps needed to complete the task</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11" name="Group 8210">
            <a:extLst>
              <a:ext uri="{FF2B5EF4-FFF2-40B4-BE49-F238E27FC236}">
                <a16:creationId xmlns:a16="http://schemas.microsoft.com/office/drawing/2014/main" id="{4B105CF3-A170-8EB1-C883-A595344B6976}"/>
              </a:ext>
            </a:extLst>
          </p:cNvPr>
          <p:cNvGrpSpPr/>
          <p:nvPr/>
        </p:nvGrpSpPr>
        <p:grpSpPr>
          <a:xfrm>
            <a:off x="4098217" y="900156"/>
            <a:ext cx="2015613" cy="1121275"/>
            <a:chOff x="1720645" y="929015"/>
            <a:chExt cx="2015613" cy="811294"/>
          </a:xfrm>
        </p:grpSpPr>
        <p:sp>
          <p:nvSpPr>
            <p:cNvPr id="8212" name="TextBox 8211">
              <a:extLst>
                <a:ext uri="{FF2B5EF4-FFF2-40B4-BE49-F238E27FC236}">
                  <a16:creationId xmlns:a16="http://schemas.microsoft.com/office/drawing/2014/main" id="{B0B3B4B7-F54D-1B92-2AB0-E2117E4BEC23}"/>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13" name="TextBox 8212">
              <a:extLst>
                <a:ext uri="{FF2B5EF4-FFF2-40B4-BE49-F238E27FC236}">
                  <a16:creationId xmlns:a16="http://schemas.microsoft.com/office/drawing/2014/main" id="{7EE5EE9E-1D08-12A2-31C3-DA100CB65DB2}"/>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14" name="Group 8213">
              <a:extLst>
                <a:ext uri="{FF2B5EF4-FFF2-40B4-BE49-F238E27FC236}">
                  <a16:creationId xmlns:a16="http://schemas.microsoft.com/office/drawing/2014/main" id="{69C1999B-0928-4E10-173E-A47B18F3F60B}"/>
                </a:ext>
              </a:extLst>
            </p:cNvPr>
            <p:cNvGrpSpPr/>
            <p:nvPr/>
          </p:nvGrpSpPr>
          <p:grpSpPr>
            <a:xfrm>
              <a:off x="1773057" y="929015"/>
              <a:ext cx="1267799" cy="751370"/>
              <a:chOff x="1773057" y="929015"/>
              <a:chExt cx="1267799" cy="751370"/>
            </a:xfrm>
          </p:grpSpPr>
          <p:sp>
            <p:nvSpPr>
              <p:cNvPr id="8216" name="Rectangle: Rounded Corners 58">
                <a:extLst>
                  <a:ext uri="{FF2B5EF4-FFF2-40B4-BE49-F238E27FC236}">
                    <a16:creationId xmlns:a16="http://schemas.microsoft.com/office/drawing/2014/main" id="{14C80303-D8DC-14D0-F1F9-4C433420BD3C}"/>
                  </a:ext>
                </a:extLst>
              </p:cNvPr>
              <p:cNvSpPr/>
              <p:nvPr/>
            </p:nvSpPr>
            <p:spPr>
              <a:xfrm>
                <a:off x="1773057" y="1096431"/>
                <a:ext cx="1267799" cy="583954"/>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17" name="Group 8216">
                <a:extLst>
                  <a:ext uri="{FF2B5EF4-FFF2-40B4-BE49-F238E27FC236}">
                    <a16:creationId xmlns:a16="http://schemas.microsoft.com/office/drawing/2014/main" id="{B0829831-F49D-163B-F221-2F633B190E61}"/>
                  </a:ext>
                </a:extLst>
              </p:cNvPr>
              <p:cNvGrpSpPr/>
              <p:nvPr/>
            </p:nvGrpSpPr>
            <p:grpSpPr>
              <a:xfrm>
                <a:off x="2244748" y="929015"/>
                <a:ext cx="284206" cy="275304"/>
                <a:chOff x="5096561" y="1371735"/>
                <a:chExt cx="284206" cy="275304"/>
              </a:xfrm>
            </p:grpSpPr>
            <p:sp>
              <p:nvSpPr>
                <p:cNvPr id="8218" name="Oval 8217">
                  <a:extLst>
                    <a:ext uri="{FF2B5EF4-FFF2-40B4-BE49-F238E27FC236}">
                      <a16:creationId xmlns:a16="http://schemas.microsoft.com/office/drawing/2014/main" id="{43C3463F-AB0D-804F-552E-BD75A97E798F}"/>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19" name="TextBox 8218">
                  <a:extLst>
                    <a:ext uri="{FF2B5EF4-FFF2-40B4-BE49-F238E27FC236}">
                      <a16:creationId xmlns:a16="http://schemas.microsoft.com/office/drawing/2014/main" id="{7CBFC636-DCF3-7FBB-44A4-32D0E90AB528}"/>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3</a:t>
                  </a:r>
                </a:p>
              </p:txBody>
            </p:sp>
          </p:grpSp>
        </p:grpSp>
        <p:sp>
          <p:nvSpPr>
            <p:cNvPr id="8215" name="TextBox 8214">
              <a:extLst>
                <a:ext uri="{FF2B5EF4-FFF2-40B4-BE49-F238E27FC236}">
                  <a16:creationId xmlns:a16="http://schemas.microsoft.com/office/drawing/2014/main" id="{1EA245A1-DC97-6978-545F-7FF514C4CC0E}"/>
                </a:ext>
              </a:extLst>
            </p:cNvPr>
            <p:cNvSpPr txBox="1"/>
            <p:nvPr/>
          </p:nvSpPr>
          <p:spPr>
            <a:xfrm>
              <a:off x="1773057" y="1176686"/>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Critic Agent analyzes the plan and approves if it is a solid plan</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20" name="Group 8219">
            <a:extLst>
              <a:ext uri="{FF2B5EF4-FFF2-40B4-BE49-F238E27FC236}">
                <a16:creationId xmlns:a16="http://schemas.microsoft.com/office/drawing/2014/main" id="{8570EB71-89C4-ABD2-6D33-2DEE4ECCD0AE}"/>
              </a:ext>
            </a:extLst>
          </p:cNvPr>
          <p:cNvGrpSpPr/>
          <p:nvPr/>
        </p:nvGrpSpPr>
        <p:grpSpPr>
          <a:xfrm>
            <a:off x="5587495" y="914335"/>
            <a:ext cx="2015613" cy="1136737"/>
            <a:chOff x="1720645" y="929015"/>
            <a:chExt cx="2015613" cy="811294"/>
          </a:xfrm>
        </p:grpSpPr>
        <p:sp>
          <p:nvSpPr>
            <p:cNvPr id="8221" name="TextBox 8220">
              <a:extLst>
                <a:ext uri="{FF2B5EF4-FFF2-40B4-BE49-F238E27FC236}">
                  <a16:creationId xmlns:a16="http://schemas.microsoft.com/office/drawing/2014/main" id="{EAAABD01-0912-0610-B20E-1CB1FE0275F2}"/>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22" name="TextBox 8221">
              <a:extLst>
                <a:ext uri="{FF2B5EF4-FFF2-40B4-BE49-F238E27FC236}">
                  <a16:creationId xmlns:a16="http://schemas.microsoft.com/office/drawing/2014/main" id="{4D80805A-A653-F9DB-B262-FEFF5945CEE4}"/>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23" name="Group 8222">
              <a:extLst>
                <a:ext uri="{FF2B5EF4-FFF2-40B4-BE49-F238E27FC236}">
                  <a16:creationId xmlns:a16="http://schemas.microsoft.com/office/drawing/2014/main" id="{735972AE-9E05-E48C-A613-AFCB04F6F539}"/>
                </a:ext>
              </a:extLst>
            </p:cNvPr>
            <p:cNvGrpSpPr/>
            <p:nvPr/>
          </p:nvGrpSpPr>
          <p:grpSpPr>
            <a:xfrm>
              <a:off x="1773057" y="929015"/>
              <a:ext cx="1267799" cy="718024"/>
              <a:chOff x="1773057" y="929015"/>
              <a:chExt cx="1267799" cy="718024"/>
            </a:xfrm>
          </p:grpSpPr>
          <p:sp>
            <p:nvSpPr>
              <p:cNvPr id="8225" name="Rectangle: Rounded Corners 58">
                <a:extLst>
                  <a:ext uri="{FF2B5EF4-FFF2-40B4-BE49-F238E27FC236}">
                    <a16:creationId xmlns:a16="http://schemas.microsoft.com/office/drawing/2014/main" id="{3D71D366-2020-B5A6-8EF6-DD963E5FACB5}"/>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26" name="Group 8225">
                <a:extLst>
                  <a:ext uri="{FF2B5EF4-FFF2-40B4-BE49-F238E27FC236}">
                    <a16:creationId xmlns:a16="http://schemas.microsoft.com/office/drawing/2014/main" id="{E9822987-6064-D584-2579-B33CF418EEFD}"/>
                  </a:ext>
                </a:extLst>
              </p:cNvPr>
              <p:cNvGrpSpPr/>
              <p:nvPr/>
            </p:nvGrpSpPr>
            <p:grpSpPr>
              <a:xfrm>
                <a:off x="2244748" y="929015"/>
                <a:ext cx="284206" cy="275304"/>
                <a:chOff x="5096561" y="1371735"/>
                <a:chExt cx="284206" cy="275304"/>
              </a:xfrm>
            </p:grpSpPr>
            <p:sp>
              <p:nvSpPr>
                <p:cNvPr id="8227" name="Oval 8226">
                  <a:extLst>
                    <a:ext uri="{FF2B5EF4-FFF2-40B4-BE49-F238E27FC236}">
                      <a16:creationId xmlns:a16="http://schemas.microsoft.com/office/drawing/2014/main" id="{838CDC6A-77B5-C9B7-BB2E-D9CA8155A191}"/>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28" name="TextBox 8227">
                  <a:extLst>
                    <a:ext uri="{FF2B5EF4-FFF2-40B4-BE49-F238E27FC236}">
                      <a16:creationId xmlns:a16="http://schemas.microsoft.com/office/drawing/2014/main" id="{04321F97-E9C3-AC7A-17D2-354D6A556914}"/>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4</a:t>
                  </a:r>
                </a:p>
              </p:txBody>
            </p:sp>
          </p:grpSp>
        </p:grpSp>
        <p:sp>
          <p:nvSpPr>
            <p:cNvPr id="8224" name="TextBox 8223">
              <a:extLst>
                <a:ext uri="{FF2B5EF4-FFF2-40B4-BE49-F238E27FC236}">
                  <a16:creationId xmlns:a16="http://schemas.microsoft.com/office/drawing/2014/main" id="{B04A823F-3FE2-24A5-8444-02F7E1771C9C}"/>
                </a:ext>
              </a:extLst>
            </p:cNvPr>
            <p:cNvSpPr txBox="1"/>
            <p:nvPr/>
          </p:nvSpPr>
          <p:spPr>
            <a:xfrm>
              <a:off x="1773057" y="1186518"/>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Engineer Agent develops all the scripts to access the needed  data</a:t>
              </a: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29" name="Group 8228">
            <a:extLst>
              <a:ext uri="{FF2B5EF4-FFF2-40B4-BE49-F238E27FC236}">
                <a16:creationId xmlns:a16="http://schemas.microsoft.com/office/drawing/2014/main" id="{CC74E029-7A74-E908-37E9-A542B85E2555}"/>
              </a:ext>
            </a:extLst>
          </p:cNvPr>
          <p:cNvGrpSpPr/>
          <p:nvPr/>
        </p:nvGrpSpPr>
        <p:grpSpPr>
          <a:xfrm>
            <a:off x="8602071" y="917186"/>
            <a:ext cx="2015613" cy="1138456"/>
            <a:chOff x="1720645" y="929015"/>
            <a:chExt cx="2015613" cy="811294"/>
          </a:xfrm>
        </p:grpSpPr>
        <p:sp>
          <p:nvSpPr>
            <p:cNvPr id="8230" name="TextBox 8229">
              <a:extLst>
                <a:ext uri="{FF2B5EF4-FFF2-40B4-BE49-F238E27FC236}">
                  <a16:creationId xmlns:a16="http://schemas.microsoft.com/office/drawing/2014/main" id="{195B9DA3-5AEE-2103-A9F6-2A5063671E2B}"/>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31" name="TextBox 8230">
              <a:extLst>
                <a:ext uri="{FF2B5EF4-FFF2-40B4-BE49-F238E27FC236}">
                  <a16:creationId xmlns:a16="http://schemas.microsoft.com/office/drawing/2014/main" id="{D9F7887E-D136-5CB8-DEED-2B80FACAEA08}"/>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32" name="Group 8231">
              <a:extLst>
                <a:ext uri="{FF2B5EF4-FFF2-40B4-BE49-F238E27FC236}">
                  <a16:creationId xmlns:a16="http://schemas.microsoft.com/office/drawing/2014/main" id="{C29346E5-CA8B-ED9D-8176-22F6302146B7}"/>
                </a:ext>
              </a:extLst>
            </p:cNvPr>
            <p:cNvGrpSpPr/>
            <p:nvPr/>
          </p:nvGrpSpPr>
          <p:grpSpPr>
            <a:xfrm>
              <a:off x="1773057" y="929015"/>
              <a:ext cx="1267799" cy="718024"/>
              <a:chOff x="1773057" y="929015"/>
              <a:chExt cx="1267799" cy="718024"/>
            </a:xfrm>
          </p:grpSpPr>
          <p:sp>
            <p:nvSpPr>
              <p:cNvPr id="8234" name="Rectangle: Rounded Corners 58">
                <a:extLst>
                  <a:ext uri="{FF2B5EF4-FFF2-40B4-BE49-F238E27FC236}">
                    <a16:creationId xmlns:a16="http://schemas.microsoft.com/office/drawing/2014/main" id="{1A3086A1-287C-E5D2-2DFD-10B185094F6C}"/>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35" name="Group 8234">
                <a:extLst>
                  <a:ext uri="{FF2B5EF4-FFF2-40B4-BE49-F238E27FC236}">
                    <a16:creationId xmlns:a16="http://schemas.microsoft.com/office/drawing/2014/main" id="{2E04E26E-5FC3-0C0C-747A-67169985E42C}"/>
                  </a:ext>
                </a:extLst>
              </p:cNvPr>
              <p:cNvGrpSpPr/>
              <p:nvPr/>
            </p:nvGrpSpPr>
            <p:grpSpPr>
              <a:xfrm>
                <a:off x="2244748" y="929015"/>
                <a:ext cx="284206" cy="275304"/>
                <a:chOff x="5096561" y="1371735"/>
                <a:chExt cx="284206" cy="275304"/>
              </a:xfrm>
            </p:grpSpPr>
            <p:sp>
              <p:nvSpPr>
                <p:cNvPr id="8236" name="Oval 8235">
                  <a:extLst>
                    <a:ext uri="{FF2B5EF4-FFF2-40B4-BE49-F238E27FC236}">
                      <a16:creationId xmlns:a16="http://schemas.microsoft.com/office/drawing/2014/main" id="{7355CD93-1065-FBA2-960C-4F72AB9167DA}"/>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37" name="TextBox 8236">
                  <a:extLst>
                    <a:ext uri="{FF2B5EF4-FFF2-40B4-BE49-F238E27FC236}">
                      <a16:creationId xmlns:a16="http://schemas.microsoft.com/office/drawing/2014/main" id="{81B20D60-558E-CBB3-C42C-307F81B9ACFA}"/>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6</a:t>
                  </a:r>
                </a:p>
              </p:txBody>
            </p:sp>
          </p:grpSp>
        </p:grpSp>
        <p:sp>
          <p:nvSpPr>
            <p:cNvPr id="8233" name="TextBox 8232">
              <a:extLst>
                <a:ext uri="{FF2B5EF4-FFF2-40B4-BE49-F238E27FC236}">
                  <a16:creationId xmlns:a16="http://schemas.microsoft.com/office/drawing/2014/main" id="{4B21074D-00CD-D20C-9F81-91D034229F85}"/>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Scientist agent creates a concise summary for each paper </a:t>
              </a:r>
            </a:p>
          </p:txBody>
        </p:sp>
      </p:grpSp>
      <p:grpSp>
        <p:nvGrpSpPr>
          <p:cNvPr id="8238" name="Group 8237">
            <a:extLst>
              <a:ext uri="{FF2B5EF4-FFF2-40B4-BE49-F238E27FC236}">
                <a16:creationId xmlns:a16="http://schemas.microsoft.com/office/drawing/2014/main" id="{B4FCAF6C-7AEF-4FD8-AA37-981DDBBE3DC4}"/>
              </a:ext>
            </a:extLst>
          </p:cNvPr>
          <p:cNvGrpSpPr/>
          <p:nvPr/>
        </p:nvGrpSpPr>
        <p:grpSpPr>
          <a:xfrm>
            <a:off x="7104971" y="913407"/>
            <a:ext cx="2015613" cy="1140201"/>
            <a:chOff x="1720645" y="929015"/>
            <a:chExt cx="2015613" cy="811294"/>
          </a:xfrm>
        </p:grpSpPr>
        <p:sp>
          <p:nvSpPr>
            <p:cNvPr id="8239" name="TextBox 8238">
              <a:extLst>
                <a:ext uri="{FF2B5EF4-FFF2-40B4-BE49-F238E27FC236}">
                  <a16:creationId xmlns:a16="http://schemas.microsoft.com/office/drawing/2014/main" id="{ABCCCDB8-7571-63EC-4D05-4449FE86B2E9}"/>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40" name="TextBox 8239">
              <a:extLst>
                <a:ext uri="{FF2B5EF4-FFF2-40B4-BE49-F238E27FC236}">
                  <a16:creationId xmlns:a16="http://schemas.microsoft.com/office/drawing/2014/main" id="{4E1070D4-AA42-0652-6245-27AEE75AEE25}"/>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41" name="Group 8240">
              <a:extLst>
                <a:ext uri="{FF2B5EF4-FFF2-40B4-BE49-F238E27FC236}">
                  <a16:creationId xmlns:a16="http://schemas.microsoft.com/office/drawing/2014/main" id="{D858639B-77CA-7ADB-059D-9B17FCAB1459}"/>
                </a:ext>
              </a:extLst>
            </p:cNvPr>
            <p:cNvGrpSpPr/>
            <p:nvPr/>
          </p:nvGrpSpPr>
          <p:grpSpPr>
            <a:xfrm>
              <a:off x="1773057" y="929015"/>
              <a:ext cx="1267799" cy="718024"/>
              <a:chOff x="1773057" y="929015"/>
              <a:chExt cx="1267799" cy="718024"/>
            </a:xfrm>
          </p:grpSpPr>
          <p:sp>
            <p:nvSpPr>
              <p:cNvPr id="8243" name="Rectangle: Rounded Corners 58">
                <a:extLst>
                  <a:ext uri="{FF2B5EF4-FFF2-40B4-BE49-F238E27FC236}">
                    <a16:creationId xmlns:a16="http://schemas.microsoft.com/office/drawing/2014/main" id="{7F57D53A-F1A7-9C8F-8DC5-5B4D36D4D69D}"/>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44" name="Group 8243">
                <a:extLst>
                  <a:ext uri="{FF2B5EF4-FFF2-40B4-BE49-F238E27FC236}">
                    <a16:creationId xmlns:a16="http://schemas.microsoft.com/office/drawing/2014/main" id="{8DA5B1B8-FD49-240B-59C4-BF944F0727FB}"/>
                  </a:ext>
                </a:extLst>
              </p:cNvPr>
              <p:cNvGrpSpPr/>
              <p:nvPr/>
            </p:nvGrpSpPr>
            <p:grpSpPr>
              <a:xfrm>
                <a:off x="2244748" y="929015"/>
                <a:ext cx="284206" cy="275304"/>
                <a:chOff x="5096561" y="1371735"/>
                <a:chExt cx="284206" cy="275304"/>
              </a:xfrm>
            </p:grpSpPr>
            <p:sp>
              <p:nvSpPr>
                <p:cNvPr id="8245" name="Oval 8244">
                  <a:extLst>
                    <a:ext uri="{FF2B5EF4-FFF2-40B4-BE49-F238E27FC236}">
                      <a16:creationId xmlns:a16="http://schemas.microsoft.com/office/drawing/2014/main" id="{56116AC3-ECE7-107E-DA5E-368546D45073}"/>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46" name="TextBox 8245">
                  <a:extLst>
                    <a:ext uri="{FF2B5EF4-FFF2-40B4-BE49-F238E27FC236}">
                      <a16:creationId xmlns:a16="http://schemas.microsoft.com/office/drawing/2014/main" id="{0BF34DF2-B32E-53E8-BF45-3B02E205379C}"/>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5</a:t>
                  </a:r>
                </a:p>
              </p:txBody>
            </p:sp>
          </p:grpSp>
        </p:grpSp>
        <p:sp>
          <p:nvSpPr>
            <p:cNvPr id="8242" name="TextBox 8241">
              <a:extLst>
                <a:ext uri="{FF2B5EF4-FFF2-40B4-BE49-F238E27FC236}">
                  <a16:creationId xmlns:a16="http://schemas.microsoft.com/office/drawing/2014/main" id="{04C61A2A-4AE6-07D7-C7CA-53E0E432D1AC}"/>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48"/>
                  </a:solidFill>
                  <a:effectLst/>
                  <a:uLnTx/>
                  <a:uFillTx/>
                  <a:latin typeface="Arial" panose="020B0604020202020204"/>
                  <a:ea typeface="+mn-ea"/>
                  <a:cs typeface="+mn-cs"/>
                </a:rPr>
                <a:t>Executer Agent runs all the scripts and retrieves the data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grpSp>
        <p:nvGrpSpPr>
          <p:cNvPr id="8247" name="Group 8246">
            <a:extLst>
              <a:ext uri="{FF2B5EF4-FFF2-40B4-BE49-F238E27FC236}">
                <a16:creationId xmlns:a16="http://schemas.microsoft.com/office/drawing/2014/main" id="{FF684969-E0F2-1981-5900-D30C4C0C2B8A}"/>
              </a:ext>
            </a:extLst>
          </p:cNvPr>
          <p:cNvGrpSpPr/>
          <p:nvPr/>
        </p:nvGrpSpPr>
        <p:grpSpPr>
          <a:xfrm>
            <a:off x="10090671" y="905333"/>
            <a:ext cx="2015613" cy="1178349"/>
            <a:chOff x="1720645" y="929015"/>
            <a:chExt cx="2015613" cy="811294"/>
          </a:xfrm>
        </p:grpSpPr>
        <p:sp>
          <p:nvSpPr>
            <p:cNvPr id="8248" name="TextBox 8247">
              <a:extLst>
                <a:ext uri="{FF2B5EF4-FFF2-40B4-BE49-F238E27FC236}">
                  <a16:creationId xmlns:a16="http://schemas.microsoft.com/office/drawing/2014/main" id="{59CF6F19-4F17-E1B3-CA2C-B38CFA1E92DB}"/>
                </a:ext>
              </a:extLst>
            </p:cNvPr>
            <p:cNvSpPr txBox="1"/>
            <p:nvPr/>
          </p:nvSpPr>
          <p:spPr>
            <a:xfrm>
              <a:off x="1720645" y="1111044"/>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49" name="TextBox 8248">
              <a:extLst>
                <a:ext uri="{FF2B5EF4-FFF2-40B4-BE49-F238E27FC236}">
                  <a16:creationId xmlns:a16="http://schemas.microsoft.com/office/drawing/2014/main" id="{B38B265A-11A1-A19F-40CE-D3635910FB76}"/>
                </a:ext>
              </a:extLst>
            </p:cNvPr>
            <p:cNvSpPr txBox="1"/>
            <p:nvPr/>
          </p:nvSpPr>
          <p:spPr>
            <a:xfrm>
              <a:off x="2060672" y="1150374"/>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50" name="Group 8249">
              <a:extLst>
                <a:ext uri="{FF2B5EF4-FFF2-40B4-BE49-F238E27FC236}">
                  <a16:creationId xmlns:a16="http://schemas.microsoft.com/office/drawing/2014/main" id="{779CFB80-0DB2-3052-A2C7-42FBCCDBBF00}"/>
                </a:ext>
              </a:extLst>
            </p:cNvPr>
            <p:cNvGrpSpPr/>
            <p:nvPr/>
          </p:nvGrpSpPr>
          <p:grpSpPr>
            <a:xfrm>
              <a:off x="1773057" y="929015"/>
              <a:ext cx="1267799" cy="718024"/>
              <a:chOff x="1773057" y="929015"/>
              <a:chExt cx="1267799" cy="718024"/>
            </a:xfrm>
          </p:grpSpPr>
          <p:sp>
            <p:nvSpPr>
              <p:cNvPr id="8252" name="Rectangle: Rounded Corners 58">
                <a:extLst>
                  <a:ext uri="{FF2B5EF4-FFF2-40B4-BE49-F238E27FC236}">
                    <a16:creationId xmlns:a16="http://schemas.microsoft.com/office/drawing/2014/main" id="{EA2590FC-1987-5626-1AD9-58C5E5755176}"/>
                  </a:ext>
                </a:extLst>
              </p:cNvPr>
              <p:cNvSpPr/>
              <p:nvPr/>
            </p:nvSpPr>
            <p:spPr>
              <a:xfrm>
                <a:off x="1773057" y="1096431"/>
                <a:ext cx="1267799" cy="550608"/>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253" name="Group 8252">
                <a:extLst>
                  <a:ext uri="{FF2B5EF4-FFF2-40B4-BE49-F238E27FC236}">
                    <a16:creationId xmlns:a16="http://schemas.microsoft.com/office/drawing/2014/main" id="{575D81B4-A3DF-6C30-D8DE-4761E01514C6}"/>
                  </a:ext>
                </a:extLst>
              </p:cNvPr>
              <p:cNvGrpSpPr/>
              <p:nvPr/>
            </p:nvGrpSpPr>
            <p:grpSpPr>
              <a:xfrm>
                <a:off x="2244748" y="929015"/>
                <a:ext cx="284206" cy="275304"/>
                <a:chOff x="5096561" y="1371735"/>
                <a:chExt cx="284206" cy="275304"/>
              </a:xfrm>
            </p:grpSpPr>
            <p:sp>
              <p:nvSpPr>
                <p:cNvPr id="8254" name="Oval 8253">
                  <a:extLst>
                    <a:ext uri="{FF2B5EF4-FFF2-40B4-BE49-F238E27FC236}">
                      <a16:creationId xmlns:a16="http://schemas.microsoft.com/office/drawing/2014/main" id="{2CF1DB84-2F28-B3DE-3744-2B3127456812}"/>
                    </a:ext>
                  </a:extLst>
                </p:cNvPr>
                <p:cNvSpPr/>
                <p:nvPr/>
              </p:nvSpPr>
              <p:spPr>
                <a:xfrm>
                  <a:off x="5096561" y="1371735"/>
                  <a:ext cx="284206" cy="275304"/>
                </a:xfrm>
                <a:prstGeom prst="ellipse">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5" name="TextBox 8254">
                  <a:extLst>
                    <a:ext uri="{FF2B5EF4-FFF2-40B4-BE49-F238E27FC236}">
                      <a16:creationId xmlns:a16="http://schemas.microsoft.com/office/drawing/2014/main" id="{420B164E-66F7-603F-092B-5AD8570E3475}"/>
                    </a:ext>
                  </a:extLst>
                </p:cNvPr>
                <p:cNvSpPr txBox="1"/>
                <p:nvPr/>
              </p:nvSpPr>
              <p:spPr>
                <a:xfrm>
                  <a:off x="5170702" y="1378111"/>
                  <a:ext cx="160638" cy="22136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mn-cs"/>
                    </a:rPr>
                    <a:t>7</a:t>
                  </a:r>
                </a:p>
              </p:txBody>
            </p:sp>
          </p:grpSp>
        </p:grpSp>
        <p:sp>
          <p:nvSpPr>
            <p:cNvPr id="8251" name="TextBox 8250">
              <a:extLst>
                <a:ext uri="{FF2B5EF4-FFF2-40B4-BE49-F238E27FC236}">
                  <a16:creationId xmlns:a16="http://schemas.microsoft.com/office/drawing/2014/main" id="{8412167A-C81B-E9B3-E62B-AA2F80642103}"/>
                </a:ext>
              </a:extLst>
            </p:cNvPr>
            <p:cNvSpPr txBox="1"/>
            <p:nvPr/>
          </p:nvSpPr>
          <p:spPr>
            <a:xfrm>
              <a:off x="1773057" y="1206182"/>
              <a:ext cx="1267799" cy="49028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48"/>
                  </a:solidFill>
                  <a:effectLst/>
                  <a:uLnTx/>
                  <a:uFillTx/>
                  <a:latin typeface="Arial" panose="020B0604020202020204"/>
                  <a:ea typeface="+mn-ea"/>
                  <a:cs typeface="+mn-cs"/>
                </a:rPr>
                <a:t>Admin agent ensures that all the parts of user’s task has been completed</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sp>
        <p:nvSpPr>
          <p:cNvPr id="8256" name="TextBox 8255">
            <a:extLst>
              <a:ext uri="{FF2B5EF4-FFF2-40B4-BE49-F238E27FC236}">
                <a16:creationId xmlns:a16="http://schemas.microsoft.com/office/drawing/2014/main" id="{2F540A74-7F41-9703-E059-525FE7FAECBA}"/>
              </a:ext>
            </a:extLst>
          </p:cNvPr>
          <p:cNvSpPr txBox="1"/>
          <p:nvPr/>
        </p:nvSpPr>
        <p:spPr>
          <a:xfrm>
            <a:off x="898771" y="1170489"/>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7" name="TextBox 8256">
            <a:extLst>
              <a:ext uri="{FF2B5EF4-FFF2-40B4-BE49-F238E27FC236}">
                <a16:creationId xmlns:a16="http://schemas.microsoft.com/office/drawing/2014/main" id="{3B67F852-BED2-63B7-B32D-5C49C36E6AE9}"/>
              </a:ext>
            </a:extLst>
          </p:cNvPr>
          <p:cNvSpPr txBox="1"/>
          <p:nvPr/>
        </p:nvSpPr>
        <p:spPr>
          <a:xfrm>
            <a:off x="2408103" y="1203184"/>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8" name="TextBox 8257">
            <a:extLst>
              <a:ext uri="{FF2B5EF4-FFF2-40B4-BE49-F238E27FC236}">
                <a16:creationId xmlns:a16="http://schemas.microsoft.com/office/drawing/2014/main" id="{F13F10C2-E4BB-7678-2AB0-90D6B82A6977}"/>
              </a:ext>
            </a:extLst>
          </p:cNvPr>
          <p:cNvSpPr txBox="1"/>
          <p:nvPr/>
        </p:nvSpPr>
        <p:spPr>
          <a:xfrm>
            <a:off x="3879654" y="1209245"/>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59" name="TextBox 8258">
            <a:extLst>
              <a:ext uri="{FF2B5EF4-FFF2-40B4-BE49-F238E27FC236}">
                <a16:creationId xmlns:a16="http://schemas.microsoft.com/office/drawing/2014/main" id="{2A5BBBD4-D5F3-98F1-29BF-3F661EBFBD1D}"/>
              </a:ext>
            </a:extLst>
          </p:cNvPr>
          <p:cNvSpPr txBox="1"/>
          <p:nvPr/>
        </p:nvSpPr>
        <p:spPr>
          <a:xfrm>
            <a:off x="5378860" y="1204967"/>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0" name="TextBox 8259">
            <a:extLst>
              <a:ext uri="{FF2B5EF4-FFF2-40B4-BE49-F238E27FC236}">
                <a16:creationId xmlns:a16="http://schemas.microsoft.com/office/drawing/2014/main" id="{7B2BCA7C-686D-8F8B-6349-15C91A9B4B8D}"/>
              </a:ext>
            </a:extLst>
          </p:cNvPr>
          <p:cNvSpPr txBox="1"/>
          <p:nvPr/>
        </p:nvSpPr>
        <p:spPr>
          <a:xfrm>
            <a:off x="6868658" y="1199176"/>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1" name="TextBox 8260">
            <a:extLst>
              <a:ext uri="{FF2B5EF4-FFF2-40B4-BE49-F238E27FC236}">
                <a16:creationId xmlns:a16="http://schemas.microsoft.com/office/drawing/2014/main" id="{75A6E1B7-C89A-58FF-75A8-2EEB2E7A1096}"/>
              </a:ext>
            </a:extLst>
          </p:cNvPr>
          <p:cNvSpPr txBox="1"/>
          <p:nvPr/>
        </p:nvSpPr>
        <p:spPr>
          <a:xfrm>
            <a:off x="8385420" y="1208889"/>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62" name="TextBox 8261">
            <a:extLst>
              <a:ext uri="{FF2B5EF4-FFF2-40B4-BE49-F238E27FC236}">
                <a16:creationId xmlns:a16="http://schemas.microsoft.com/office/drawing/2014/main" id="{627AC7A9-3555-764B-D84D-252D6D95A8DF}"/>
              </a:ext>
            </a:extLst>
          </p:cNvPr>
          <p:cNvSpPr txBox="1"/>
          <p:nvPr/>
        </p:nvSpPr>
        <p:spPr>
          <a:xfrm>
            <a:off x="9873656" y="1192666"/>
            <a:ext cx="312649"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8264" name="Straight Connector 8263">
            <a:extLst>
              <a:ext uri="{FF2B5EF4-FFF2-40B4-BE49-F238E27FC236}">
                <a16:creationId xmlns:a16="http://schemas.microsoft.com/office/drawing/2014/main" id="{B401AA14-E1BF-636E-7D30-29F43F124651}"/>
              </a:ext>
            </a:extLst>
          </p:cNvPr>
          <p:cNvCxnSpPr/>
          <p:nvPr/>
        </p:nvCxnSpPr>
        <p:spPr>
          <a:xfrm>
            <a:off x="270174" y="2221037"/>
            <a:ext cx="12042208" cy="0"/>
          </a:xfrm>
          <a:prstGeom prst="line">
            <a:avLst/>
          </a:prstGeom>
          <a:ln w="9525">
            <a:solidFill>
              <a:schemeClr val="bg1">
                <a:lumMod val="65000"/>
              </a:schemeClr>
            </a:solidFill>
            <a:prstDash val="lgDash"/>
          </a:ln>
        </p:spPr>
        <p:style>
          <a:lnRef idx="1">
            <a:schemeClr val="accent3"/>
          </a:lnRef>
          <a:fillRef idx="0">
            <a:schemeClr val="accent3"/>
          </a:fillRef>
          <a:effectRef idx="0">
            <a:schemeClr val="accent3"/>
          </a:effectRef>
          <a:fontRef idx="minor">
            <a:schemeClr val="tx1"/>
          </a:fontRef>
        </p:style>
      </p:cxnSp>
      <p:grpSp>
        <p:nvGrpSpPr>
          <p:cNvPr id="8267" name="Group 8266">
            <a:extLst>
              <a:ext uri="{FF2B5EF4-FFF2-40B4-BE49-F238E27FC236}">
                <a16:creationId xmlns:a16="http://schemas.microsoft.com/office/drawing/2014/main" id="{6136E1DA-D6FE-8BB8-9295-0A6472FBF108}"/>
              </a:ext>
            </a:extLst>
          </p:cNvPr>
          <p:cNvGrpSpPr/>
          <p:nvPr/>
        </p:nvGrpSpPr>
        <p:grpSpPr>
          <a:xfrm>
            <a:off x="5587495" y="4395040"/>
            <a:ext cx="2073322" cy="1298156"/>
            <a:chOff x="5505275" y="4354877"/>
            <a:chExt cx="1212645" cy="1298156"/>
          </a:xfrm>
        </p:grpSpPr>
        <p:pic>
          <p:nvPicPr>
            <p:cNvPr id="8265" name="Graphic 8264">
              <a:extLst>
                <a:ext uri="{FF2B5EF4-FFF2-40B4-BE49-F238E27FC236}">
                  <a16:creationId xmlns:a16="http://schemas.microsoft.com/office/drawing/2014/main" id="{0959F130-0A81-C1C2-DFA1-72AE0CBD14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87495" y="4354877"/>
              <a:ext cx="993373" cy="993373"/>
            </a:xfrm>
            <a:prstGeom prst="rect">
              <a:avLst/>
            </a:prstGeom>
          </p:spPr>
        </p:pic>
        <p:sp>
          <p:nvSpPr>
            <p:cNvPr id="8266" name="TextBox 8265">
              <a:extLst>
                <a:ext uri="{FF2B5EF4-FFF2-40B4-BE49-F238E27FC236}">
                  <a16:creationId xmlns:a16="http://schemas.microsoft.com/office/drawing/2014/main" id="{FB2491B1-505D-419A-AD54-B82B98E9141A}"/>
                </a:ext>
              </a:extLst>
            </p:cNvPr>
            <p:cNvSpPr txBox="1"/>
            <p:nvPr/>
          </p:nvSpPr>
          <p:spPr>
            <a:xfrm>
              <a:off x="5505275" y="5306513"/>
              <a:ext cx="1212645" cy="34652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Arial" panose="020B0604020202020204"/>
                  <a:ea typeface="+mn-ea"/>
                  <a:cs typeface="+mn-cs"/>
                </a:rPr>
                <a:t>Human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48"/>
                  </a:solidFill>
                  <a:effectLst/>
                  <a:uLnTx/>
                  <a:uFillTx/>
                  <a:latin typeface="Arial" panose="020B0604020202020204"/>
                  <a:ea typeface="+mn-ea"/>
                  <a:cs typeface="+mn-cs"/>
                </a:rPr>
                <a:t>Review and Finalization</a:t>
              </a:r>
            </a:p>
          </p:txBody>
        </p:sp>
      </p:grpSp>
      <p:sp>
        <p:nvSpPr>
          <p:cNvPr id="8269" name="TextBox 8268">
            <a:extLst>
              <a:ext uri="{FF2B5EF4-FFF2-40B4-BE49-F238E27FC236}">
                <a16:creationId xmlns:a16="http://schemas.microsoft.com/office/drawing/2014/main" id="{E09497E3-38DC-4598-04CC-386728B1C470}"/>
              </a:ext>
            </a:extLst>
          </p:cNvPr>
          <p:cNvSpPr txBox="1"/>
          <p:nvPr/>
        </p:nvSpPr>
        <p:spPr>
          <a:xfrm>
            <a:off x="1668487" y="4192837"/>
            <a:ext cx="2015613" cy="62926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8270" name="TextBox 8269">
            <a:extLst>
              <a:ext uri="{FF2B5EF4-FFF2-40B4-BE49-F238E27FC236}">
                <a16:creationId xmlns:a16="http://schemas.microsoft.com/office/drawing/2014/main" id="{DAA108FE-8958-E058-EE3F-FA836836DFEA}"/>
              </a:ext>
            </a:extLst>
          </p:cNvPr>
          <p:cNvSpPr txBox="1"/>
          <p:nvPr/>
        </p:nvSpPr>
        <p:spPr>
          <a:xfrm>
            <a:off x="2008514" y="4232167"/>
            <a:ext cx="1341289" cy="550607"/>
          </a:xfrm>
          <a:prstGeom prst="rect">
            <a:avLst/>
          </a:prstGeom>
          <a:noFill/>
          <a:effectLst>
            <a:softEdge rad="1027350"/>
          </a:effectLst>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nvGrpSpPr>
          <p:cNvPr id="8278" name="Group 8277">
            <a:extLst>
              <a:ext uri="{FF2B5EF4-FFF2-40B4-BE49-F238E27FC236}">
                <a16:creationId xmlns:a16="http://schemas.microsoft.com/office/drawing/2014/main" id="{FD5E5A90-B230-D80C-8212-EFCBDE9ED786}"/>
              </a:ext>
            </a:extLst>
          </p:cNvPr>
          <p:cNvGrpSpPr/>
          <p:nvPr/>
        </p:nvGrpSpPr>
        <p:grpSpPr>
          <a:xfrm>
            <a:off x="708609" y="4040959"/>
            <a:ext cx="1352064" cy="1279953"/>
            <a:chOff x="1720899" y="4178224"/>
            <a:chExt cx="1267799" cy="1279953"/>
          </a:xfrm>
        </p:grpSpPr>
        <p:sp>
          <p:nvSpPr>
            <p:cNvPr id="8273" name="Rectangle: Rounded Corners 58">
              <a:extLst>
                <a:ext uri="{FF2B5EF4-FFF2-40B4-BE49-F238E27FC236}">
                  <a16:creationId xmlns:a16="http://schemas.microsoft.com/office/drawing/2014/main" id="{E5D389DC-83FF-0AB9-5022-E0C131131E4E}"/>
                </a:ext>
              </a:extLst>
            </p:cNvPr>
            <p:cNvSpPr/>
            <p:nvPr/>
          </p:nvSpPr>
          <p:spPr>
            <a:xfrm>
              <a:off x="1720899" y="4178224"/>
              <a:ext cx="1267799" cy="1148010"/>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72" name="TextBox 8271">
              <a:extLst>
                <a:ext uri="{FF2B5EF4-FFF2-40B4-BE49-F238E27FC236}">
                  <a16:creationId xmlns:a16="http://schemas.microsoft.com/office/drawing/2014/main" id="{135A9DD2-FDB4-B198-2FF3-2E2C9E810553}"/>
                </a:ext>
              </a:extLst>
            </p:cNvPr>
            <p:cNvSpPr txBox="1"/>
            <p:nvPr/>
          </p:nvSpPr>
          <p:spPr>
            <a:xfrm>
              <a:off x="1720899" y="4310167"/>
              <a:ext cx="1267799" cy="114801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Orchestration Engine: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LangGraph</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Autogent</a:t>
              </a:r>
              <a:r>
                <a:rPr kumimoji="0" lang="en-US" sz="1200" b="0" i="0" u="none" strike="noStrike" kern="1200" cap="none" spc="0" normalizeH="0" baseline="0" noProof="0">
                  <a:ln>
                    <a:noFill/>
                  </a:ln>
                  <a:solidFill>
                    <a:srgbClr val="000048"/>
                  </a:solidFill>
                  <a:effectLst/>
                  <a:uLnTx/>
                  <a:uFillTx/>
                  <a:latin typeface="Arial" panose="020B060402020202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48"/>
                  </a:solidFill>
                  <a:effectLst/>
                  <a:uLnTx/>
                  <a:uFillTx/>
                  <a:latin typeface="Arial" panose="020B0604020202020204"/>
                  <a:ea typeface="+mn-ea"/>
                  <a:cs typeface="+mn-cs"/>
                </a:rPr>
                <a:t>CrewAI</a:t>
              </a: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8277" name="Graphic 8276">
            <a:extLst>
              <a:ext uri="{FF2B5EF4-FFF2-40B4-BE49-F238E27FC236}">
                <a16:creationId xmlns:a16="http://schemas.microsoft.com/office/drawing/2014/main" id="{36D87568-F72C-AF15-5E19-B66F4AF141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444433" y="3777334"/>
            <a:ext cx="356238" cy="356238"/>
          </a:xfrm>
          <a:prstGeom prst="rect">
            <a:avLst/>
          </a:prstGeom>
        </p:spPr>
      </p:pic>
      <p:grpSp>
        <p:nvGrpSpPr>
          <p:cNvPr id="24" name="Group 23">
            <a:extLst>
              <a:ext uri="{FF2B5EF4-FFF2-40B4-BE49-F238E27FC236}">
                <a16:creationId xmlns:a16="http://schemas.microsoft.com/office/drawing/2014/main" id="{494CE496-062A-59C8-0216-671757852358}"/>
              </a:ext>
            </a:extLst>
          </p:cNvPr>
          <p:cNvGrpSpPr/>
          <p:nvPr/>
        </p:nvGrpSpPr>
        <p:grpSpPr>
          <a:xfrm>
            <a:off x="2564427" y="3852987"/>
            <a:ext cx="1260467" cy="1325880"/>
            <a:chOff x="3245754" y="2370197"/>
            <a:chExt cx="1274631" cy="1325880"/>
          </a:xfrm>
        </p:grpSpPr>
        <p:grpSp>
          <p:nvGrpSpPr>
            <p:cNvPr id="8279" name="Group 8278">
              <a:extLst>
                <a:ext uri="{FF2B5EF4-FFF2-40B4-BE49-F238E27FC236}">
                  <a16:creationId xmlns:a16="http://schemas.microsoft.com/office/drawing/2014/main" id="{9039C0B4-F15C-9371-DD68-70481FACC9F1}"/>
                </a:ext>
              </a:extLst>
            </p:cNvPr>
            <p:cNvGrpSpPr/>
            <p:nvPr/>
          </p:nvGrpSpPr>
          <p:grpSpPr>
            <a:xfrm>
              <a:off x="3245754" y="2633819"/>
              <a:ext cx="1274631" cy="1062258"/>
              <a:chOff x="1720899" y="4178221"/>
              <a:chExt cx="1274631" cy="1770330"/>
            </a:xfrm>
          </p:grpSpPr>
          <p:sp>
            <p:nvSpPr>
              <p:cNvPr id="8280" name="Rectangle: Rounded Corners 58">
                <a:extLst>
                  <a:ext uri="{FF2B5EF4-FFF2-40B4-BE49-F238E27FC236}">
                    <a16:creationId xmlns:a16="http://schemas.microsoft.com/office/drawing/2014/main" id="{6C876FA1-D361-4EAA-FCFF-0D423E5CFFA9}"/>
                  </a:ext>
                </a:extLst>
              </p:cNvPr>
              <p:cNvSpPr/>
              <p:nvPr/>
            </p:nvSpPr>
            <p:spPr>
              <a:xfrm>
                <a:off x="1720899" y="4178221"/>
                <a:ext cx="1267799" cy="1730807"/>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281" name="TextBox 8280">
                <a:extLst>
                  <a:ext uri="{FF2B5EF4-FFF2-40B4-BE49-F238E27FC236}">
                    <a16:creationId xmlns:a16="http://schemas.microsoft.com/office/drawing/2014/main" id="{5DF16D3F-5903-B8A6-E75E-1BD938C427C3}"/>
                  </a:ext>
                </a:extLst>
              </p:cNvPr>
              <p:cNvSpPr txBox="1"/>
              <p:nvPr/>
            </p:nvSpPr>
            <p:spPr>
              <a:xfrm>
                <a:off x="1727731" y="4428354"/>
                <a:ext cx="1267799" cy="152019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Admin Agent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48"/>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8282" name="Graphic 8281">
              <a:extLst>
                <a:ext uri="{FF2B5EF4-FFF2-40B4-BE49-F238E27FC236}">
                  <a16:creationId xmlns:a16="http://schemas.microsoft.com/office/drawing/2014/main" id="{FE7A0089-AC2D-3F86-1975-0EF7F53EB2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3696709" y="2370197"/>
              <a:ext cx="356238" cy="356238"/>
            </a:xfrm>
            <a:prstGeom prst="rect">
              <a:avLst/>
            </a:prstGeom>
          </p:spPr>
        </p:pic>
        <p:sp>
          <p:nvSpPr>
            <p:cNvPr id="7" name="TextBox 6">
              <a:extLst>
                <a:ext uri="{FF2B5EF4-FFF2-40B4-BE49-F238E27FC236}">
                  <a16:creationId xmlns:a16="http://schemas.microsoft.com/office/drawing/2014/main" id="{F3CF682C-078D-176F-97E7-819C221B0AAA}"/>
                </a:ext>
              </a:extLst>
            </p:cNvPr>
            <p:cNvSpPr txBox="1"/>
            <p:nvPr/>
          </p:nvSpPr>
          <p:spPr>
            <a:xfrm>
              <a:off x="3627424" y="3322274"/>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5" name="Group 24">
            <a:extLst>
              <a:ext uri="{FF2B5EF4-FFF2-40B4-BE49-F238E27FC236}">
                <a16:creationId xmlns:a16="http://schemas.microsoft.com/office/drawing/2014/main" id="{23D3A66A-97C5-B56F-ED97-31038EB3B497}"/>
              </a:ext>
            </a:extLst>
          </p:cNvPr>
          <p:cNvGrpSpPr/>
          <p:nvPr/>
        </p:nvGrpSpPr>
        <p:grpSpPr>
          <a:xfrm>
            <a:off x="3481623" y="2359924"/>
            <a:ext cx="1424903" cy="1302161"/>
            <a:chOff x="5161554" y="2356212"/>
            <a:chExt cx="1274631" cy="1302161"/>
          </a:xfrm>
        </p:grpSpPr>
        <p:grpSp>
          <p:nvGrpSpPr>
            <p:cNvPr id="9" name="Group 8">
              <a:extLst>
                <a:ext uri="{FF2B5EF4-FFF2-40B4-BE49-F238E27FC236}">
                  <a16:creationId xmlns:a16="http://schemas.microsoft.com/office/drawing/2014/main" id="{DE16FD10-54E4-3557-DCAA-6C39A6A91B6B}"/>
                </a:ext>
              </a:extLst>
            </p:cNvPr>
            <p:cNvGrpSpPr/>
            <p:nvPr/>
          </p:nvGrpSpPr>
          <p:grpSpPr>
            <a:xfrm>
              <a:off x="5161554" y="2619834"/>
              <a:ext cx="1274631" cy="1038539"/>
              <a:chOff x="1720899" y="4178221"/>
              <a:chExt cx="1274631" cy="1730801"/>
            </a:xfrm>
          </p:grpSpPr>
          <p:sp>
            <p:nvSpPr>
              <p:cNvPr id="10" name="Rectangle: Rounded Corners 58">
                <a:extLst>
                  <a:ext uri="{FF2B5EF4-FFF2-40B4-BE49-F238E27FC236}">
                    <a16:creationId xmlns:a16="http://schemas.microsoft.com/office/drawing/2014/main" id="{4772111A-49FB-7F59-CE88-8505120C2411}"/>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TextBox 10">
                <a:extLst>
                  <a:ext uri="{FF2B5EF4-FFF2-40B4-BE49-F238E27FC236}">
                    <a16:creationId xmlns:a16="http://schemas.microsoft.com/office/drawing/2014/main" id="{202D6338-6954-0C46-EB0C-92663093DB97}"/>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Planner 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12" name="Graphic 11">
              <a:extLst>
                <a:ext uri="{FF2B5EF4-FFF2-40B4-BE49-F238E27FC236}">
                  <a16:creationId xmlns:a16="http://schemas.microsoft.com/office/drawing/2014/main" id="{1054B149-4DA6-10B2-A0E5-52C4E2CB6E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5612509" y="2356212"/>
              <a:ext cx="356238" cy="356238"/>
            </a:xfrm>
            <a:prstGeom prst="rect">
              <a:avLst/>
            </a:prstGeom>
          </p:spPr>
        </p:pic>
        <p:sp>
          <p:nvSpPr>
            <p:cNvPr id="13" name="TextBox 12">
              <a:extLst>
                <a:ext uri="{FF2B5EF4-FFF2-40B4-BE49-F238E27FC236}">
                  <a16:creationId xmlns:a16="http://schemas.microsoft.com/office/drawing/2014/main" id="{10D6CF88-C5C0-772A-FEE4-0F725F1FB49E}"/>
                </a:ext>
              </a:extLst>
            </p:cNvPr>
            <p:cNvSpPr txBox="1"/>
            <p:nvPr/>
          </p:nvSpPr>
          <p:spPr>
            <a:xfrm>
              <a:off x="5517712" y="3314676"/>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6" name="Group 25">
            <a:extLst>
              <a:ext uri="{FF2B5EF4-FFF2-40B4-BE49-F238E27FC236}">
                <a16:creationId xmlns:a16="http://schemas.microsoft.com/office/drawing/2014/main" id="{CC510BF0-E216-4085-7CF5-FE145AF8793C}"/>
              </a:ext>
            </a:extLst>
          </p:cNvPr>
          <p:cNvGrpSpPr/>
          <p:nvPr/>
        </p:nvGrpSpPr>
        <p:grpSpPr>
          <a:xfrm>
            <a:off x="5082188" y="2355856"/>
            <a:ext cx="1521673" cy="1302161"/>
            <a:chOff x="7034301" y="2356034"/>
            <a:chExt cx="1274631" cy="1302161"/>
          </a:xfrm>
        </p:grpSpPr>
        <p:grpSp>
          <p:nvGrpSpPr>
            <p:cNvPr id="14" name="Group 13">
              <a:extLst>
                <a:ext uri="{FF2B5EF4-FFF2-40B4-BE49-F238E27FC236}">
                  <a16:creationId xmlns:a16="http://schemas.microsoft.com/office/drawing/2014/main" id="{C56A604D-BA93-4D59-0FCF-5963D283C1A3}"/>
                </a:ext>
              </a:extLst>
            </p:cNvPr>
            <p:cNvGrpSpPr/>
            <p:nvPr/>
          </p:nvGrpSpPr>
          <p:grpSpPr>
            <a:xfrm>
              <a:off x="7034301" y="2619656"/>
              <a:ext cx="1274631" cy="1038539"/>
              <a:chOff x="1720899" y="4178221"/>
              <a:chExt cx="1274631" cy="1730801"/>
            </a:xfrm>
          </p:grpSpPr>
          <p:sp>
            <p:nvSpPr>
              <p:cNvPr id="15" name="Rectangle: Rounded Corners 58">
                <a:extLst>
                  <a:ext uri="{FF2B5EF4-FFF2-40B4-BE49-F238E27FC236}">
                    <a16:creationId xmlns:a16="http://schemas.microsoft.com/office/drawing/2014/main" id="{36DE5690-BFB7-5D77-F95D-0C65FD5EECE7}"/>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B53B3A53-8298-505B-5CBE-CCAE805E5EBC}"/>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Engineer 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17" name="Graphic 16">
              <a:extLst>
                <a:ext uri="{FF2B5EF4-FFF2-40B4-BE49-F238E27FC236}">
                  <a16:creationId xmlns:a16="http://schemas.microsoft.com/office/drawing/2014/main" id="{62697002-61DB-B110-39A9-41DB8F2E6C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485256" y="2356034"/>
              <a:ext cx="356238" cy="356238"/>
            </a:xfrm>
            <a:prstGeom prst="rect">
              <a:avLst/>
            </a:prstGeom>
          </p:spPr>
        </p:pic>
        <p:sp>
          <p:nvSpPr>
            <p:cNvPr id="18" name="TextBox 17">
              <a:extLst>
                <a:ext uri="{FF2B5EF4-FFF2-40B4-BE49-F238E27FC236}">
                  <a16:creationId xmlns:a16="http://schemas.microsoft.com/office/drawing/2014/main" id="{DEDD2D5B-FB41-C168-FAE4-22FA91BA0490}"/>
                </a:ext>
              </a:extLst>
            </p:cNvPr>
            <p:cNvSpPr txBox="1"/>
            <p:nvPr/>
          </p:nvSpPr>
          <p:spPr>
            <a:xfrm>
              <a:off x="7390459" y="3314498"/>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7" name="Group 26">
            <a:extLst>
              <a:ext uri="{FF2B5EF4-FFF2-40B4-BE49-F238E27FC236}">
                <a16:creationId xmlns:a16="http://schemas.microsoft.com/office/drawing/2014/main" id="{5C7CBF89-8D50-FA59-0495-10B829438EB4}"/>
              </a:ext>
            </a:extLst>
          </p:cNvPr>
          <p:cNvGrpSpPr/>
          <p:nvPr/>
        </p:nvGrpSpPr>
        <p:grpSpPr>
          <a:xfrm>
            <a:off x="6728228" y="2358392"/>
            <a:ext cx="1517716" cy="1302161"/>
            <a:chOff x="8815484" y="2355856"/>
            <a:chExt cx="1274631" cy="1302161"/>
          </a:xfrm>
        </p:grpSpPr>
        <p:grpSp>
          <p:nvGrpSpPr>
            <p:cNvPr id="19" name="Group 18">
              <a:extLst>
                <a:ext uri="{FF2B5EF4-FFF2-40B4-BE49-F238E27FC236}">
                  <a16:creationId xmlns:a16="http://schemas.microsoft.com/office/drawing/2014/main" id="{1C69F06C-C55D-CFA7-5ECB-A29A3FDC9B8E}"/>
                </a:ext>
              </a:extLst>
            </p:cNvPr>
            <p:cNvGrpSpPr/>
            <p:nvPr/>
          </p:nvGrpSpPr>
          <p:grpSpPr>
            <a:xfrm>
              <a:off x="8815484" y="2619478"/>
              <a:ext cx="1274631" cy="1038539"/>
              <a:chOff x="1720899" y="4178221"/>
              <a:chExt cx="1274631" cy="1730801"/>
            </a:xfrm>
          </p:grpSpPr>
          <p:sp>
            <p:nvSpPr>
              <p:cNvPr id="20" name="Rectangle: Rounded Corners 58">
                <a:extLst>
                  <a:ext uri="{FF2B5EF4-FFF2-40B4-BE49-F238E27FC236}">
                    <a16:creationId xmlns:a16="http://schemas.microsoft.com/office/drawing/2014/main" id="{FB826F1C-566E-FE06-7A94-B7AA2C27A92B}"/>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6F7A6596-39C2-4E27-830C-0FB87A537BC8}"/>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Scientist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22" name="Graphic 21">
              <a:extLst>
                <a:ext uri="{FF2B5EF4-FFF2-40B4-BE49-F238E27FC236}">
                  <a16:creationId xmlns:a16="http://schemas.microsoft.com/office/drawing/2014/main" id="{9F7D8077-6B10-E885-A0AA-A3B87C0D4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66439" y="2355856"/>
              <a:ext cx="356238" cy="356238"/>
            </a:xfrm>
            <a:prstGeom prst="rect">
              <a:avLst/>
            </a:prstGeom>
          </p:spPr>
        </p:pic>
        <p:sp>
          <p:nvSpPr>
            <p:cNvPr id="23" name="TextBox 22">
              <a:extLst>
                <a:ext uri="{FF2B5EF4-FFF2-40B4-BE49-F238E27FC236}">
                  <a16:creationId xmlns:a16="http://schemas.microsoft.com/office/drawing/2014/main" id="{3585CAE9-9F6E-C18D-4F64-1AD7CFA76EB1}"/>
                </a:ext>
              </a:extLst>
            </p:cNvPr>
            <p:cNvSpPr txBox="1"/>
            <p:nvPr/>
          </p:nvSpPr>
          <p:spPr>
            <a:xfrm>
              <a:off x="9171642" y="3314320"/>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grpSp>
        <p:nvGrpSpPr>
          <p:cNvPr id="28" name="Group 27">
            <a:extLst>
              <a:ext uri="{FF2B5EF4-FFF2-40B4-BE49-F238E27FC236}">
                <a16:creationId xmlns:a16="http://schemas.microsoft.com/office/drawing/2014/main" id="{B1124F98-ED76-DA9E-AE70-1916DC388F45}"/>
              </a:ext>
            </a:extLst>
          </p:cNvPr>
          <p:cNvGrpSpPr/>
          <p:nvPr/>
        </p:nvGrpSpPr>
        <p:grpSpPr>
          <a:xfrm>
            <a:off x="9360953" y="3844533"/>
            <a:ext cx="1274631" cy="1302161"/>
            <a:chOff x="8815484" y="2355856"/>
            <a:chExt cx="1274631" cy="1302161"/>
          </a:xfrm>
        </p:grpSpPr>
        <p:grpSp>
          <p:nvGrpSpPr>
            <p:cNvPr id="29" name="Group 28">
              <a:extLst>
                <a:ext uri="{FF2B5EF4-FFF2-40B4-BE49-F238E27FC236}">
                  <a16:creationId xmlns:a16="http://schemas.microsoft.com/office/drawing/2014/main" id="{00CB55E8-43C0-BF70-476C-183EAB2FD09E}"/>
                </a:ext>
              </a:extLst>
            </p:cNvPr>
            <p:cNvGrpSpPr/>
            <p:nvPr/>
          </p:nvGrpSpPr>
          <p:grpSpPr>
            <a:xfrm>
              <a:off x="8815484" y="2619478"/>
              <a:ext cx="1274631" cy="1038539"/>
              <a:chOff x="1720899" y="4178221"/>
              <a:chExt cx="1274631" cy="1730801"/>
            </a:xfrm>
          </p:grpSpPr>
          <p:sp>
            <p:nvSpPr>
              <p:cNvPr id="32" name="Rectangle: Rounded Corners 58">
                <a:extLst>
                  <a:ext uri="{FF2B5EF4-FFF2-40B4-BE49-F238E27FC236}">
                    <a16:creationId xmlns:a16="http://schemas.microsoft.com/office/drawing/2014/main" id="{265EB167-9EED-2702-8325-B2CD0E4EFC52}"/>
                  </a:ext>
                </a:extLst>
              </p:cNvPr>
              <p:cNvSpPr/>
              <p:nvPr/>
            </p:nvSpPr>
            <p:spPr>
              <a:xfrm>
                <a:off x="1720899" y="4178221"/>
                <a:ext cx="1267799" cy="1730801"/>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5A82A03E-1F45-EFEB-374C-2275B0245B8B}"/>
                  </a:ext>
                </a:extLst>
              </p:cNvPr>
              <p:cNvSpPr txBox="1"/>
              <p:nvPr/>
            </p:nvSpPr>
            <p:spPr>
              <a:xfrm>
                <a:off x="1727731" y="4428355"/>
                <a:ext cx="1267799" cy="114800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Critic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30" name="Graphic 29">
              <a:extLst>
                <a:ext uri="{FF2B5EF4-FFF2-40B4-BE49-F238E27FC236}">
                  <a16:creationId xmlns:a16="http://schemas.microsoft.com/office/drawing/2014/main" id="{FBA56E81-36CC-FE94-57C8-2EB42F818F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66439" y="2355856"/>
              <a:ext cx="356238" cy="356238"/>
            </a:xfrm>
            <a:prstGeom prst="rect">
              <a:avLst/>
            </a:prstGeom>
          </p:spPr>
        </p:pic>
        <p:sp>
          <p:nvSpPr>
            <p:cNvPr id="31" name="TextBox 30">
              <a:extLst>
                <a:ext uri="{FF2B5EF4-FFF2-40B4-BE49-F238E27FC236}">
                  <a16:creationId xmlns:a16="http://schemas.microsoft.com/office/drawing/2014/main" id="{24E8A1F3-46DB-AACD-86E2-B96DC768197B}"/>
                </a:ext>
              </a:extLst>
            </p:cNvPr>
            <p:cNvSpPr txBox="1"/>
            <p:nvPr/>
          </p:nvSpPr>
          <p:spPr>
            <a:xfrm>
              <a:off x="9171642" y="3314320"/>
              <a:ext cx="545832" cy="288182"/>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sp>
        <p:nvSpPr>
          <p:cNvPr id="34" name="TextBox 33">
            <a:extLst>
              <a:ext uri="{FF2B5EF4-FFF2-40B4-BE49-F238E27FC236}">
                <a16:creationId xmlns:a16="http://schemas.microsoft.com/office/drawing/2014/main" id="{7E169E8A-BAED-4661-671D-F68C70805BCC}"/>
              </a:ext>
            </a:extLst>
          </p:cNvPr>
          <p:cNvSpPr txBox="1"/>
          <p:nvPr/>
        </p:nvSpPr>
        <p:spPr>
          <a:xfrm>
            <a:off x="2117254" y="4468081"/>
            <a:ext cx="459191" cy="314693"/>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4B987785-D0F3-31EE-5DF0-7342DECC87A1}"/>
              </a:ext>
            </a:extLst>
          </p:cNvPr>
          <p:cNvSpPr txBox="1"/>
          <p:nvPr/>
        </p:nvSpPr>
        <p:spPr>
          <a:xfrm rot="18696745">
            <a:off x="2913022" y="3173755"/>
            <a:ext cx="645955" cy="421771"/>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C65ECC58-E58D-46A5-988E-53A88EEE928B}"/>
              </a:ext>
            </a:extLst>
          </p:cNvPr>
          <p:cNvSpPr txBox="1"/>
          <p:nvPr/>
        </p:nvSpPr>
        <p:spPr>
          <a:xfrm rot="2140062">
            <a:off x="4501343" y="3974152"/>
            <a:ext cx="680151" cy="36668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TextBox 36">
            <a:extLst>
              <a:ext uri="{FF2B5EF4-FFF2-40B4-BE49-F238E27FC236}">
                <a16:creationId xmlns:a16="http://schemas.microsoft.com/office/drawing/2014/main" id="{1419CCEF-AE6F-ED14-9CAD-6699813C1A18}"/>
              </a:ext>
            </a:extLst>
          </p:cNvPr>
          <p:cNvSpPr txBox="1"/>
          <p:nvPr/>
        </p:nvSpPr>
        <p:spPr>
          <a:xfrm rot="5400000">
            <a:off x="5391079" y="3804685"/>
            <a:ext cx="563792" cy="509094"/>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E5EA7EFC-677A-CCA6-D070-1B2F7BDB50E6}"/>
              </a:ext>
            </a:extLst>
          </p:cNvPr>
          <p:cNvSpPr txBox="1"/>
          <p:nvPr/>
        </p:nvSpPr>
        <p:spPr>
          <a:xfrm rot="8057944">
            <a:off x="8304052" y="3884261"/>
            <a:ext cx="698161" cy="38950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EA82B77E-E883-271A-1573-9D5B2CEC9C0C}"/>
              </a:ext>
            </a:extLst>
          </p:cNvPr>
          <p:cNvSpPr txBox="1"/>
          <p:nvPr/>
        </p:nvSpPr>
        <p:spPr>
          <a:xfrm rot="10800000">
            <a:off x="8461764" y="4507468"/>
            <a:ext cx="675926" cy="439619"/>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F04D5F4A-2D99-BB53-1E30-11C54D644DDB}"/>
              </a:ext>
            </a:extLst>
          </p:cNvPr>
          <p:cNvSpPr txBox="1"/>
          <p:nvPr/>
        </p:nvSpPr>
        <p:spPr>
          <a:xfrm rot="5400000">
            <a:off x="7107319" y="3787634"/>
            <a:ext cx="551148" cy="555846"/>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4" name="Group 43">
            <a:extLst>
              <a:ext uri="{FF2B5EF4-FFF2-40B4-BE49-F238E27FC236}">
                <a16:creationId xmlns:a16="http://schemas.microsoft.com/office/drawing/2014/main" id="{3199BB9C-5057-BE96-DE8C-EAD90EA06CA8}"/>
              </a:ext>
            </a:extLst>
          </p:cNvPr>
          <p:cNvGrpSpPr/>
          <p:nvPr/>
        </p:nvGrpSpPr>
        <p:grpSpPr>
          <a:xfrm>
            <a:off x="8112777" y="2304576"/>
            <a:ext cx="1850167" cy="1358897"/>
            <a:chOff x="8873002" y="2007501"/>
            <a:chExt cx="1711395" cy="1450915"/>
          </a:xfrm>
        </p:grpSpPr>
        <p:grpSp>
          <p:nvGrpSpPr>
            <p:cNvPr id="45" name="Group 44">
              <a:extLst>
                <a:ext uri="{FF2B5EF4-FFF2-40B4-BE49-F238E27FC236}">
                  <a16:creationId xmlns:a16="http://schemas.microsoft.com/office/drawing/2014/main" id="{96433BA4-B9AA-BA53-4F66-4600E225C68F}"/>
                </a:ext>
              </a:extLst>
            </p:cNvPr>
            <p:cNvGrpSpPr/>
            <p:nvPr/>
          </p:nvGrpSpPr>
          <p:grpSpPr>
            <a:xfrm>
              <a:off x="8873002" y="2363739"/>
              <a:ext cx="1711395" cy="1094677"/>
              <a:chOff x="1778417" y="3752009"/>
              <a:chExt cx="1711395" cy="1824357"/>
            </a:xfrm>
          </p:grpSpPr>
          <p:sp>
            <p:nvSpPr>
              <p:cNvPr id="48" name="Rectangle: Rounded Corners 58">
                <a:extLst>
                  <a:ext uri="{FF2B5EF4-FFF2-40B4-BE49-F238E27FC236}">
                    <a16:creationId xmlns:a16="http://schemas.microsoft.com/office/drawing/2014/main" id="{B4E78600-2DA3-4727-DFA1-C94AB394B2BA}"/>
                  </a:ext>
                </a:extLst>
              </p:cNvPr>
              <p:cNvSpPr/>
              <p:nvPr/>
            </p:nvSpPr>
            <p:spPr>
              <a:xfrm>
                <a:off x="2077056" y="3752009"/>
                <a:ext cx="1412756" cy="1811657"/>
              </a:xfrm>
              <a:prstGeom prst="roundRect">
                <a:avLst>
                  <a:gd name="adj" fmla="val 3877"/>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TextBox 48">
                <a:extLst>
                  <a:ext uri="{FF2B5EF4-FFF2-40B4-BE49-F238E27FC236}">
                    <a16:creationId xmlns:a16="http://schemas.microsoft.com/office/drawing/2014/main" id="{F3EC1805-2936-BE06-4F57-05AD19F41436}"/>
                  </a:ext>
                </a:extLst>
              </p:cNvPr>
              <p:cNvSpPr txBox="1"/>
              <p:nvPr/>
            </p:nvSpPr>
            <p:spPr>
              <a:xfrm>
                <a:off x="1778417" y="3927437"/>
                <a:ext cx="1651697" cy="164892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Executor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48"/>
                    </a:solidFill>
                    <a:effectLst/>
                    <a:uLnTx/>
                    <a:uFillTx/>
                    <a:latin typeface="Arial" panose="020B0604020202020204"/>
                    <a:ea typeface="+mn-ea"/>
                    <a:cs typeface="+mn-cs"/>
                  </a:rPr>
                  <a:t>Agent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48"/>
                  </a:solidFill>
                  <a:effectLst/>
                  <a:uLnTx/>
                  <a:uFillTx/>
                  <a:latin typeface="Arial" panose="020B0604020202020204"/>
                  <a:ea typeface="+mn-ea"/>
                  <a:cs typeface="+mn-cs"/>
                </a:endParaRPr>
              </a:p>
            </p:txBody>
          </p:sp>
        </p:grpSp>
        <p:pic>
          <p:nvPicPr>
            <p:cNvPr id="46" name="Graphic 45">
              <a:extLst>
                <a:ext uri="{FF2B5EF4-FFF2-40B4-BE49-F238E27FC236}">
                  <a16:creationId xmlns:a16="http://schemas.microsoft.com/office/drawing/2014/main" id="{D628DFF3-3E60-CBED-F23B-E2883B89F4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461742" y="2007501"/>
              <a:ext cx="356238" cy="356238"/>
            </a:xfrm>
            <a:prstGeom prst="rect">
              <a:avLst/>
            </a:prstGeom>
          </p:spPr>
        </p:pic>
        <p:sp>
          <p:nvSpPr>
            <p:cNvPr id="47" name="TextBox 46">
              <a:extLst>
                <a:ext uri="{FF2B5EF4-FFF2-40B4-BE49-F238E27FC236}">
                  <a16:creationId xmlns:a16="http://schemas.microsoft.com/office/drawing/2014/main" id="{92034D28-7385-AE80-CF50-F541F00EBF6E}"/>
                </a:ext>
              </a:extLst>
            </p:cNvPr>
            <p:cNvSpPr txBox="1"/>
            <p:nvPr/>
          </p:nvSpPr>
          <p:spPr>
            <a:xfrm>
              <a:off x="9461743" y="3007395"/>
              <a:ext cx="501646" cy="312447"/>
            </a:xfrm>
            <a:prstGeom prst="rect">
              <a:avLst/>
            </a:prstGeom>
            <a:noFill/>
            <a:ln>
              <a:solidFill>
                <a:schemeClr val="tx1"/>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48"/>
                  </a:solidFill>
                  <a:effectLst/>
                  <a:uLnTx/>
                  <a:uFillTx/>
                  <a:latin typeface="Arial" panose="020B0604020202020204"/>
                  <a:ea typeface="+mn-ea"/>
                  <a:cs typeface="+mn-cs"/>
                </a:rPr>
                <a:t>LLM</a:t>
              </a:r>
            </a:p>
          </p:txBody>
        </p:sp>
      </p:grpSp>
      <p:sp>
        <p:nvSpPr>
          <p:cNvPr id="50" name="TextBox 49">
            <a:extLst>
              <a:ext uri="{FF2B5EF4-FFF2-40B4-BE49-F238E27FC236}">
                <a16:creationId xmlns:a16="http://schemas.microsoft.com/office/drawing/2014/main" id="{8B7B1BC5-D88E-3CEE-FBEE-4E1CC42025D0}"/>
              </a:ext>
            </a:extLst>
          </p:cNvPr>
          <p:cNvSpPr txBox="1"/>
          <p:nvPr/>
        </p:nvSpPr>
        <p:spPr>
          <a:xfrm>
            <a:off x="3852296" y="4504741"/>
            <a:ext cx="694591" cy="433208"/>
          </a:xfrm>
          <a:prstGeom prst="chevron">
            <a:avLst/>
          </a:prstGeom>
          <a:solidFill>
            <a:schemeClr val="accent2">
              <a:lumMod val="20000"/>
              <a:lumOff val="80000"/>
            </a:schemeClr>
          </a:solidFill>
        </p:spPr>
        <p:txBody>
          <a:bodyPr wrap="square" lIns="182880" r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38007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ED06A-FFD9-E623-8985-BCF9714CD33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73F8C6-FCB9-0F9A-B6B0-2EA69EDC93E7}"/>
              </a:ext>
            </a:extLst>
          </p:cNvPr>
          <p:cNvSpPr>
            <a:spLocks noGrp="1"/>
          </p:cNvSpPr>
          <p:nvPr>
            <p:ph type="sldNum" sz="quarter" idx="12"/>
          </p:nvPr>
        </p:nvSpPr>
        <p:spPr/>
        <p:txBody>
          <a:bodyPr/>
          <a:lstStyle/>
          <a:p>
            <a:fld id="{C53E075B-3175-45CF-B3C7-FEDF3F5961E3}" type="slidenum">
              <a:rPr lang="en-US" smtClean="0"/>
              <a:pPr/>
              <a:t>39</a:t>
            </a:fld>
            <a:endParaRPr lang="en-US"/>
          </a:p>
        </p:txBody>
      </p:sp>
      <p:sp>
        <p:nvSpPr>
          <p:cNvPr id="4" name="Title 3">
            <a:extLst>
              <a:ext uri="{FF2B5EF4-FFF2-40B4-BE49-F238E27FC236}">
                <a16:creationId xmlns:a16="http://schemas.microsoft.com/office/drawing/2014/main" id="{ED8F4B6D-AC27-CF2B-8F75-D3ECBFB03E7E}"/>
              </a:ext>
            </a:extLst>
          </p:cNvPr>
          <p:cNvSpPr>
            <a:spLocks noGrp="1"/>
          </p:cNvSpPr>
          <p:nvPr>
            <p:ph type="title"/>
          </p:nvPr>
        </p:nvSpPr>
        <p:spPr>
          <a:xfrm>
            <a:off x="457198" y="313944"/>
            <a:ext cx="12852402" cy="346355"/>
          </a:xfrm>
        </p:spPr>
        <p:txBody>
          <a:bodyPr/>
          <a:lstStyle/>
          <a:p>
            <a:r>
              <a:rPr lang="en-US"/>
              <a:t>…and an AI Agents Catalog for specialized activities across Business Areas</a:t>
            </a:r>
          </a:p>
        </p:txBody>
      </p:sp>
      <p:sp>
        <p:nvSpPr>
          <p:cNvPr id="65" name="Title 3">
            <a:extLst>
              <a:ext uri="{FF2B5EF4-FFF2-40B4-BE49-F238E27FC236}">
                <a16:creationId xmlns:a16="http://schemas.microsoft.com/office/drawing/2014/main" id="{63B334D1-8030-DEE9-779A-DC70E4210324}"/>
              </a:ext>
            </a:extLst>
          </p:cNvPr>
          <p:cNvSpPr txBox="1">
            <a:spLocks/>
          </p:cNvSpPr>
          <p:nvPr/>
        </p:nvSpPr>
        <p:spPr>
          <a:xfrm>
            <a:off x="9771467" y="5508804"/>
            <a:ext cx="1979808" cy="618995"/>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sz="1000" i="1"/>
              <a:t>Note: This is a sample view, will be enhanced during the discovery phase.</a:t>
            </a:r>
            <a:endParaRPr lang="en-US" sz="1000" i="1">
              <a:cs typeface="Arial"/>
            </a:endParaRPr>
          </a:p>
        </p:txBody>
      </p:sp>
      <p:cxnSp>
        <p:nvCxnSpPr>
          <p:cNvPr id="70" name="Straight Connector 69">
            <a:extLst>
              <a:ext uri="{FF2B5EF4-FFF2-40B4-BE49-F238E27FC236}">
                <a16:creationId xmlns:a16="http://schemas.microsoft.com/office/drawing/2014/main" id="{401C007A-5A8B-E468-8990-774098477595}"/>
              </a:ext>
            </a:extLst>
          </p:cNvPr>
          <p:cNvCxnSpPr>
            <a:cxnSpLocks/>
          </p:cNvCxnSpPr>
          <p:nvPr/>
        </p:nvCxnSpPr>
        <p:spPr>
          <a:xfrm>
            <a:off x="1632480" y="4906458"/>
            <a:ext cx="853200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340510-D4B7-97A2-6FF5-03AAA3C48247}"/>
              </a:ext>
            </a:extLst>
          </p:cNvPr>
          <p:cNvCxnSpPr>
            <a:cxnSpLocks/>
          </p:cNvCxnSpPr>
          <p:nvPr/>
        </p:nvCxnSpPr>
        <p:spPr>
          <a:xfrm>
            <a:off x="1632480" y="2675489"/>
            <a:ext cx="8532000"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ectangle 112">
            <a:extLst>
              <a:ext uri="{FF2B5EF4-FFF2-40B4-BE49-F238E27FC236}">
                <a16:creationId xmlns:a16="http://schemas.microsoft.com/office/drawing/2014/main" id="{044FBC0A-CCF8-A93C-8BFC-BDE35428C110}"/>
              </a:ext>
            </a:extLst>
          </p:cNvPr>
          <p:cNvSpPr>
            <a:spLocks noChangeArrowheads="1"/>
          </p:cNvSpPr>
          <p:nvPr/>
        </p:nvSpPr>
        <p:spPr bwMode="auto">
          <a:xfrm>
            <a:off x="1812242" y="5433742"/>
            <a:ext cx="1258011" cy="580347"/>
          </a:xfrm>
          <a:prstGeom prst="rect">
            <a:avLst/>
          </a:prstGeom>
          <a:solidFill>
            <a:schemeClr val="bg1">
              <a:lumMod val="95000"/>
            </a:schemeClr>
          </a:solidFill>
          <a:ln w="19050">
            <a:solidFill>
              <a:schemeClr val="bg1">
                <a:lumMod val="50000"/>
              </a:schemeClr>
            </a:solidFill>
            <a:prstDash val="dash"/>
            <a:miter lim="800000"/>
            <a:headEnd/>
            <a:tailEnd/>
          </a:ln>
        </p:spPr>
        <p:txBody>
          <a:bodyPr wrap="square" lIns="91440" tIns="0" rIns="91440" bIns="0" anchor="ctr"/>
          <a:lstStyle/>
          <a:p>
            <a:pPr algn="ctr" eaLnBrk="0" hangingPunct="0"/>
            <a:r>
              <a:rPr kumimoji="1" lang="en-US" sz="1200" b="1">
                <a:solidFill>
                  <a:schemeClr val="accent3"/>
                </a:solidFill>
                <a:latin typeface="+mj-lt"/>
              </a:rPr>
              <a:t>Consulting Services</a:t>
            </a:r>
          </a:p>
        </p:txBody>
      </p:sp>
      <p:sp>
        <p:nvSpPr>
          <p:cNvPr id="6" name="Rectangle 4">
            <a:extLst>
              <a:ext uri="{FF2B5EF4-FFF2-40B4-BE49-F238E27FC236}">
                <a16:creationId xmlns:a16="http://schemas.microsoft.com/office/drawing/2014/main" id="{54BE0D14-B22A-A0F9-DD84-51D76438E1F9}"/>
              </a:ext>
            </a:extLst>
          </p:cNvPr>
          <p:cNvSpPr>
            <a:spLocks noChangeArrowheads="1"/>
          </p:cNvSpPr>
          <p:nvPr/>
        </p:nvSpPr>
        <p:spPr bwMode="auto">
          <a:xfrm>
            <a:off x="1827895" y="1563900"/>
            <a:ext cx="1258017" cy="580347"/>
          </a:xfrm>
          <a:prstGeom prst="rect">
            <a:avLst/>
          </a:prstGeom>
          <a:solidFill>
            <a:schemeClr val="bg1">
              <a:lumMod val="95000"/>
            </a:schemeClr>
          </a:solidFill>
          <a:ln w="19050">
            <a:solidFill>
              <a:schemeClr val="bg1">
                <a:lumMod val="50000"/>
              </a:schemeClr>
            </a:solidFill>
            <a:prstDash val="dash"/>
            <a:miter lim="800000"/>
            <a:headEnd/>
            <a:tailEnd/>
          </a:ln>
        </p:spPr>
        <p:txBody>
          <a:bodyPr wrap="square" lIns="91440" tIns="0" rIns="91440" bIns="0" anchor="ctr"/>
          <a:lstStyle/>
          <a:p>
            <a:pPr algn="ctr" eaLnBrk="0" hangingPunct="0"/>
            <a:r>
              <a:rPr kumimoji="1" lang="en-IN" sz="1200" b="1">
                <a:solidFill>
                  <a:schemeClr val="accent3"/>
                </a:solidFill>
                <a:latin typeface="+mj-lt"/>
              </a:rPr>
              <a:t>Software Development Lifecycle</a:t>
            </a:r>
            <a:endParaRPr kumimoji="1" lang="en-US" sz="1200" b="1">
              <a:solidFill>
                <a:schemeClr val="accent3"/>
              </a:solidFill>
              <a:latin typeface="+mj-lt"/>
            </a:endParaRPr>
          </a:p>
        </p:txBody>
      </p:sp>
      <p:sp>
        <p:nvSpPr>
          <p:cNvPr id="7" name="Rectangle 112">
            <a:extLst>
              <a:ext uri="{FF2B5EF4-FFF2-40B4-BE49-F238E27FC236}">
                <a16:creationId xmlns:a16="http://schemas.microsoft.com/office/drawing/2014/main" id="{C5C3B099-308E-3F14-A213-320F617C3CEB}"/>
              </a:ext>
            </a:extLst>
          </p:cNvPr>
          <p:cNvSpPr>
            <a:spLocks noChangeArrowheads="1"/>
          </p:cNvSpPr>
          <p:nvPr/>
        </p:nvSpPr>
        <p:spPr bwMode="auto">
          <a:xfrm>
            <a:off x="1827899" y="3308428"/>
            <a:ext cx="1258012" cy="580347"/>
          </a:xfrm>
          <a:prstGeom prst="rect">
            <a:avLst/>
          </a:prstGeom>
          <a:solidFill>
            <a:schemeClr val="bg1">
              <a:lumMod val="95000"/>
            </a:schemeClr>
          </a:solidFill>
          <a:ln w="19050">
            <a:solidFill>
              <a:schemeClr val="bg1">
                <a:lumMod val="50000"/>
              </a:schemeClr>
            </a:solidFill>
            <a:prstDash val="dash"/>
            <a:miter lim="800000"/>
            <a:headEnd/>
            <a:tailEnd/>
          </a:ln>
        </p:spPr>
        <p:txBody>
          <a:bodyPr wrap="square" lIns="91440" tIns="0" rIns="91440" bIns="0" anchor="ctr"/>
          <a:lstStyle/>
          <a:p>
            <a:pPr algn="ctr" eaLnBrk="0" hangingPunct="0"/>
            <a:r>
              <a:rPr kumimoji="1" lang="en-US" sz="1200" b="1">
                <a:solidFill>
                  <a:schemeClr val="accent3"/>
                </a:solidFill>
                <a:latin typeface="+mj-lt"/>
              </a:rPr>
              <a:t>Client Services</a:t>
            </a:r>
          </a:p>
        </p:txBody>
      </p:sp>
      <p:sp>
        <p:nvSpPr>
          <p:cNvPr id="8" name="Rectangle 8">
            <a:extLst>
              <a:ext uri="{FF2B5EF4-FFF2-40B4-BE49-F238E27FC236}">
                <a16:creationId xmlns:a16="http://schemas.microsoft.com/office/drawing/2014/main" id="{53A98C98-7062-8ADC-8F45-F2FBE0174EB2}"/>
              </a:ext>
            </a:extLst>
          </p:cNvPr>
          <p:cNvSpPr>
            <a:spLocks noChangeArrowheads="1"/>
          </p:cNvSpPr>
          <p:nvPr>
            <p:custDataLst>
              <p:tags r:id="rId1"/>
            </p:custDataLst>
          </p:nvPr>
        </p:nvSpPr>
        <p:spPr bwMode="auto">
          <a:xfrm>
            <a:off x="6486804" y="1126080"/>
            <a:ext cx="3015542" cy="284400"/>
          </a:xfrm>
          <a:prstGeom prst="rect">
            <a:avLst/>
          </a:prstGeom>
          <a:solidFill>
            <a:schemeClr val="accent3">
              <a:lumMod val="20000"/>
              <a:lumOff val="80000"/>
            </a:schemeClr>
          </a:solidFill>
          <a:ln w="6350" algn="ctr">
            <a:noFill/>
            <a:miter lim="800000"/>
            <a:headEnd/>
            <a:tailEnd/>
          </a:ln>
          <a:effectLst/>
        </p:spPr>
        <p:txBody>
          <a:bodyPr wrap="none" lIns="91440" tIns="0" rIns="0" bIns="0" anchor="ctr"/>
          <a:lstStyle/>
          <a:p>
            <a:pPr algn="ctr"/>
            <a:r>
              <a:rPr lang="en-CA" sz="1050" b="1">
                <a:solidFill>
                  <a:schemeClr val="tx2"/>
                </a:solidFill>
                <a:latin typeface="+mj-lt"/>
              </a:rPr>
              <a:t>User Story Agent</a:t>
            </a:r>
          </a:p>
        </p:txBody>
      </p:sp>
      <p:sp>
        <p:nvSpPr>
          <p:cNvPr id="10" name="Rectangle 24">
            <a:extLst>
              <a:ext uri="{FF2B5EF4-FFF2-40B4-BE49-F238E27FC236}">
                <a16:creationId xmlns:a16="http://schemas.microsoft.com/office/drawing/2014/main" id="{F888F90A-C549-2492-4451-8B58691E9391}"/>
              </a:ext>
            </a:extLst>
          </p:cNvPr>
          <p:cNvSpPr>
            <a:spLocks noChangeArrowheads="1"/>
          </p:cNvSpPr>
          <p:nvPr>
            <p:custDataLst>
              <p:tags r:id="rId2"/>
            </p:custDataLst>
          </p:nvPr>
        </p:nvSpPr>
        <p:spPr bwMode="auto">
          <a:xfrm>
            <a:off x="6486804" y="2030523"/>
            <a:ext cx="3015542" cy="284400"/>
          </a:xfrm>
          <a:prstGeom prst="rect">
            <a:avLst/>
          </a:prstGeom>
          <a:solidFill>
            <a:schemeClr val="accent3">
              <a:lumMod val="20000"/>
              <a:lumOff val="80000"/>
            </a:schemeClr>
          </a:solidFill>
          <a:ln w="6350">
            <a:noFill/>
            <a:miter lim="800000"/>
            <a:headEnd/>
            <a:tailEnd/>
          </a:ln>
        </p:spPr>
        <p:txBody>
          <a:bodyPr wrap="none" lIns="91440" tIns="0" rIns="109728" bIns="0" anchor="ctr"/>
          <a:lstStyle/>
          <a:p>
            <a:pPr algn="ctr" eaLnBrk="0" hangingPunct="0"/>
            <a:r>
              <a:rPr kumimoji="1" lang="en-CA" sz="1050" b="1">
                <a:solidFill>
                  <a:schemeClr val="tx2"/>
                </a:solidFill>
                <a:latin typeface="+mj-lt"/>
              </a:rPr>
              <a:t>Coding Agent</a:t>
            </a:r>
          </a:p>
        </p:txBody>
      </p:sp>
      <p:sp>
        <p:nvSpPr>
          <p:cNvPr id="11" name="Rectangle 32">
            <a:extLst>
              <a:ext uri="{FF2B5EF4-FFF2-40B4-BE49-F238E27FC236}">
                <a16:creationId xmlns:a16="http://schemas.microsoft.com/office/drawing/2014/main" id="{74BB864C-9305-CECA-21DA-58C06CACF760}"/>
              </a:ext>
            </a:extLst>
          </p:cNvPr>
          <p:cNvSpPr>
            <a:spLocks noChangeArrowheads="1"/>
          </p:cNvSpPr>
          <p:nvPr>
            <p:custDataLst>
              <p:tags r:id="rId3"/>
            </p:custDataLst>
          </p:nvPr>
        </p:nvSpPr>
        <p:spPr bwMode="auto">
          <a:xfrm>
            <a:off x="6486804" y="1427561"/>
            <a:ext cx="3015542" cy="284400"/>
          </a:xfrm>
          <a:prstGeom prst="rect">
            <a:avLst/>
          </a:prstGeom>
          <a:solidFill>
            <a:schemeClr val="accent3">
              <a:lumMod val="20000"/>
              <a:lumOff val="80000"/>
            </a:schemeClr>
          </a:solidFill>
          <a:ln w="6350">
            <a:noFill/>
            <a:miter lim="800000"/>
            <a:headEnd/>
            <a:tailEnd/>
          </a:ln>
        </p:spPr>
        <p:txBody>
          <a:bodyPr wrap="none" lIns="91440" tIns="0" rIns="109728" bIns="0" anchor="ctr"/>
          <a:lstStyle/>
          <a:p>
            <a:pPr algn="ctr" eaLnBrk="0" hangingPunct="0"/>
            <a:r>
              <a:rPr lang="en-CA" sz="1050" b="1">
                <a:solidFill>
                  <a:schemeClr val="tx2"/>
                </a:solidFill>
                <a:latin typeface="+mj-lt"/>
              </a:rPr>
              <a:t>Mapping Spec Agent</a:t>
            </a:r>
          </a:p>
        </p:txBody>
      </p:sp>
      <p:sp>
        <p:nvSpPr>
          <p:cNvPr id="12" name="Rectangle 48">
            <a:extLst>
              <a:ext uri="{FF2B5EF4-FFF2-40B4-BE49-F238E27FC236}">
                <a16:creationId xmlns:a16="http://schemas.microsoft.com/office/drawing/2014/main" id="{5E45CCB4-D0C3-7AC1-46EB-CAE555EF18D2}"/>
              </a:ext>
            </a:extLst>
          </p:cNvPr>
          <p:cNvSpPr>
            <a:spLocks noChangeArrowheads="1"/>
          </p:cNvSpPr>
          <p:nvPr>
            <p:custDataLst>
              <p:tags r:id="rId4"/>
            </p:custDataLst>
          </p:nvPr>
        </p:nvSpPr>
        <p:spPr bwMode="auto">
          <a:xfrm>
            <a:off x="6486804" y="1729042"/>
            <a:ext cx="3015542" cy="284400"/>
          </a:xfrm>
          <a:prstGeom prst="rect">
            <a:avLst/>
          </a:prstGeom>
          <a:solidFill>
            <a:schemeClr val="accent3">
              <a:lumMod val="20000"/>
              <a:lumOff val="80000"/>
            </a:schemeClr>
          </a:solidFill>
          <a:ln w="6350">
            <a:noFill/>
            <a:miter lim="800000"/>
            <a:headEnd/>
            <a:tailEnd/>
          </a:ln>
        </p:spPr>
        <p:txBody>
          <a:bodyPr wrap="none" lIns="91440" tIns="0" rIns="109728" bIns="0" anchor="ctr"/>
          <a:lstStyle/>
          <a:p>
            <a:pPr algn="ctr" eaLnBrk="0" hangingPunct="0"/>
            <a:r>
              <a:rPr kumimoji="1" lang="en-CA" sz="1050" b="1">
                <a:solidFill>
                  <a:schemeClr val="tx2"/>
                </a:solidFill>
                <a:latin typeface="+mj-lt"/>
              </a:rPr>
              <a:t>Data Profiling Agent</a:t>
            </a:r>
          </a:p>
        </p:txBody>
      </p:sp>
      <p:sp>
        <p:nvSpPr>
          <p:cNvPr id="26" name="Rectangle 40">
            <a:extLst>
              <a:ext uri="{FF2B5EF4-FFF2-40B4-BE49-F238E27FC236}">
                <a16:creationId xmlns:a16="http://schemas.microsoft.com/office/drawing/2014/main" id="{AEA9C029-7E34-9145-AC6D-200C9927EC0C}"/>
              </a:ext>
            </a:extLst>
          </p:cNvPr>
          <p:cNvSpPr>
            <a:spLocks noChangeArrowheads="1"/>
          </p:cNvSpPr>
          <p:nvPr>
            <p:custDataLst>
              <p:tags r:id="rId5"/>
            </p:custDataLst>
          </p:nvPr>
        </p:nvSpPr>
        <p:spPr bwMode="auto">
          <a:xfrm>
            <a:off x="6486804" y="2740141"/>
            <a:ext cx="3015542" cy="284400"/>
          </a:xfrm>
          <a:prstGeom prst="rect">
            <a:avLst/>
          </a:prstGeom>
          <a:solidFill>
            <a:srgbClr val="D4E4F5"/>
          </a:solidFill>
          <a:ln w="6350">
            <a:noFill/>
            <a:miter lim="800000"/>
            <a:headEnd/>
            <a:tailEnd/>
          </a:ln>
        </p:spPr>
        <p:txBody>
          <a:bodyPr lIns="109728" tIns="0" rIns="109728" bIns="0" anchor="ctr"/>
          <a:lstStyle/>
          <a:p>
            <a:pPr algn="ctr" eaLnBrk="0" hangingPunct="0"/>
            <a:r>
              <a:rPr lang="en-US" sz="1050" b="1">
                <a:solidFill>
                  <a:schemeClr val="tx2"/>
                </a:solidFill>
                <a:latin typeface="+mj-lt"/>
                <a:cs typeface="Arial"/>
              </a:rPr>
              <a:t>Market Research Agent</a:t>
            </a:r>
          </a:p>
        </p:txBody>
      </p:sp>
      <p:sp>
        <p:nvSpPr>
          <p:cNvPr id="27" name="Rectangle 44">
            <a:extLst>
              <a:ext uri="{FF2B5EF4-FFF2-40B4-BE49-F238E27FC236}">
                <a16:creationId xmlns:a16="http://schemas.microsoft.com/office/drawing/2014/main" id="{01C4F7A1-EB34-9CC3-1732-0A68EAF8CC4B}"/>
              </a:ext>
            </a:extLst>
          </p:cNvPr>
          <p:cNvSpPr>
            <a:spLocks noChangeArrowheads="1"/>
          </p:cNvSpPr>
          <p:nvPr>
            <p:custDataLst>
              <p:tags r:id="rId6"/>
            </p:custDataLst>
          </p:nvPr>
        </p:nvSpPr>
        <p:spPr bwMode="auto">
          <a:xfrm>
            <a:off x="6486804" y="3040469"/>
            <a:ext cx="3015542" cy="284400"/>
          </a:xfrm>
          <a:prstGeom prst="rect">
            <a:avLst/>
          </a:prstGeom>
          <a:solidFill>
            <a:srgbClr val="D4E4F5"/>
          </a:solidFill>
          <a:ln w="6350">
            <a:noFill/>
            <a:miter lim="800000"/>
            <a:headEnd/>
            <a:tailEnd/>
          </a:ln>
        </p:spPr>
        <p:txBody>
          <a:bodyPr wrap="none" lIns="109728" tIns="0" rIns="109728" bIns="0" anchor="ctr"/>
          <a:lstStyle/>
          <a:p>
            <a:pPr algn="ctr" eaLnBrk="0" hangingPunct="0"/>
            <a:r>
              <a:rPr lang="en-US" sz="1050" b="1">
                <a:solidFill>
                  <a:schemeClr val="tx2"/>
                </a:solidFill>
                <a:latin typeface="+mj-lt"/>
                <a:cs typeface="Arial"/>
              </a:rPr>
              <a:t>Prototyping Agent</a:t>
            </a:r>
          </a:p>
        </p:txBody>
      </p:sp>
      <p:sp>
        <p:nvSpPr>
          <p:cNvPr id="28" name="Rectangle 55">
            <a:extLst>
              <a:ext uri="{FF2B5EF4-FFF2-40B4-BE49-F238E27FC236}">
                <a16:creationId xmlns:a16="http://schemas.microsoft.com/office/drawing/2014/main" id="{31F39043-AB0F-9D47-C4C0-587D3D6A1621}"/>
              </a:ext>
            </a:extLst>
          </p:cNvPr>
          <p:cNvSpPr>
            <a:spLocks noChangeArrowheads="1"/>
          </p:cNvSpPr>
          <p:nvPr>
            <p:custDataLst>
              <p:tags r:id="rId7"/>
            </p:custDataLst>
          </p:nvPr>
        </p:nvSpPr>
        <p:spPr bwMode="auto">
          <a:xfrm>
            <a:off x="6486804" y="3641125"/>
            <a:ext cx="3015542" cy="284400"/>
          </a:xfrm>
          <a:prstGeom prst="rect">
            <a:avLst/>
          </a:prstGeom>
          <a:solidFill>
            <a:srgbClr val="D4E4F5"/>
          </a:solidFill>
          <a:ln w="6350">
            <a:noFill/>
            <a:miter lim="800000"/>
            <a:headEnd/>
            <a:tailEnd/>
          </a:ln>
        </p:spPr>
        <p:txBody>
          <a:bodyPr wrap="none" lIns="109728" tIns="0" rIns="109728" bIns="0" anchor="ctr"/>
          <a:lstStyle/>
          <a:p>
            <a:pPr algn="ctr"/>
            <a:r>
              <a:rPr kumimoji="1" lang="en-US" sz="1050" b="1">
                <a:solidFill>
                  <a:schemeClr val="tx2"/>
                </a:solidFill>
                <a:latin typeface="+mj-lt"/>
              </a:rPr>
              <a:t>Intelligent Advisor Agent</a:t>
            </a:r>
            <a:endParaRPr lang="en-US" sz="2400"/>
          </a:p>
        </p:txBody>
      </p:sp>
      <p:sp>
        <p:nvSpPr>
          <p:cNvPr id="29" name="Rectangle 63">
            <a:extLst>
              <a:ext uri="{FF2B5EF4-FFF2-40B4-BE49-F238E27FC236}">
                <a16:creationId xmlns:a16="http://schemas.microsoft.com/office/drawing/2014/main" id="{87FE4F20-8987-891D-C986-BA95AA7433F0}"/>
              </a:ext>
            </a:extLst>
          </p:cNvPr>
          <p:cNvSpPr>
            <a:spLocks noChangeArrowheads="1"/>
          </p:cNvSpPr>
          <p:nvPr>
            <p:custDataLst>
              <p:tags r:id="rId8"/>
            </p:custDataLst>
          </p:nvPr>
        </p:nvSpPr>
        <p:spPr bwMode="auto">
          <a:xfrm>
            <a:off x="6486804" y="3340797"/>
            <a:ext cx="3015542" cy="284400"/>
          </a:xfrm>
          <a:prstGeom prst="rect">
            <a:avLst/>
          </a:prstGeom>
          <a:solidFill>
            <a:srgbClr val="D4E4F5"/>
          </a:solidFill>
          <a:ln w="6350">
            <a:noFill/>
            <a:miter lim="800000"/>
            <a:headEnd/>
            <a:tailEnd/>
          </a:ln>
        </p:spPr>
        <p:txBody>
          <a:bodyPr wrap="none" lIns="109728" tIns="0" rIns="109728" bIns="0" anchor="ctr"/>
          <a:lstStyle/>
          <a:p>
            <a:pPr algn="ctr" eaLnBrk="0" hangingPunct="0"/>
            <a:r>
              <a:rPr lang="en-US" sz="1050" b="1">
                <a:solidFill>
                  <a:schemeClr val="tx2"/>
                </a:solidFill>
                <a:latin typeface="+mj-lt"/>
                <a:cs typeface="Arial"/>
              </a:rPr>
              <a:t>Virtual Assistant</a:t>
            </a:r>
          </a:p>
        </p:txBody>
      </p:sp>
      <p:sp>
        <p:nvSpPr>
          <p:cNvPr id="30" name="Rectangle 93">
            <a:extLst>
              <a:ext uri="{FF2B5EF4-FFF2-40B4-BE49-F238E27FC236}">
                <a16:creationId xmlns:a16="http://schemas.microsoft.com/office/drawing/2014/main" id="{1E9B356D-F951-B423-1EF8-3724395E4A98}"/>
              </a:ext>
            </a:extLst>
          </p:cNvPr>
          <p:cNvSpPr>
            <a:spLocks noChangeArrowheads="1"/>
          </p:cNvSpPr>
          <p:nvPr>
            <p:custDataLst>
              <p:tags r:id="rId9"/>
            </p:custDataLst>
          </p:nvPr>
        </p:nvSpPr>
        <p:spPr bwMode="auto">
          <a:xfrm>
            <a:off x="6486804" y="4241781"/>
            <a:ext cx="3015542" cy="284400"/>
          </a:xfrm>
          <a:prstGeom prst="rect">
            <a:avLst/>
          </a:prstGeom>
          <a:solidFill>
            <a:srgbClr val="D4E4F5"/>
          </a:solidFill>
          <a:ln w="6350">
            <a:noFill/>
            <a:miter lim="800000"/>
            <a:headEnd/>
            <a:tailEnd/>
          </a:ln>
        </p:spPr>
        <p:txBody>
          <a:bodyPr wrap="none" lIns="109728" tIns="0" rIns="109728" bIns="0" anchor="ctr"/>
          <a:lstStyle/>
          <a:p>
            <a:pPr algn="ctr"/>
            <a:r>
              <a:rPr kumimoji="1" lang="en-US" sz="1050" b="1">
                <a:solidFill>
                  <a:schemeClr val="tx2"/>
                </a:solidFill>
                <a:latin typeface="+mj-lt"/>
              </a:rPr>
              <a:t>Reporting Agent</a:t>
            </a:r>
            <a:endParaRPr lang="en-US" sz="2400">
              <a:solidFill>
                <a:schemeClr val="tx2"/>
              </a:solidFill>
            </a:endParaRPr>
          </a:p>
        </p:txBody>
      </p:sp>
      <p:sp>
        <p:nvSpPr>
          <p:cNvPr id="31" name="Rectangle 101">
            <a:extLst>
              <a:ext uri="{FF2B5EF4-FFF2-40B4-BE49-F238E27FC236}">
                <a16:creationId xmlns:a16="http://schemas.microsoft.com/office/drawing/2014/main" id="{C9AF091F-A2F7-DB2D-F943-C2FB596487E3}"/>
              </a:ext>
            </a:extLst>
          </p:cNvPr>
          <p:cNvSpPr>
            <a:spLocks noChangeArrowheads="1"/>
          </p:cNvSpPr>
          <p:nvPr>
            <p:custDataLst>
              <p:tags r:id="rId10"/>
            </p:custDataLst>
          </p:nvPr>
        </p:nvSpPr>
        <p:spPr bwMode="auto">
          <a:xfrm>
            <a:off x="6486804" y="3941453"/>
            <a:ext cx="3015542" cy="284400"/>
          </a:xfrm>
          <a:prstGeom prst="rect">
            <a:avLst/>
          </a:prstGeom>
          <a:solidFill>
            <a:srgbClr val="D4E4F5"/>
          </a:solidFill>
          <a:ln w="6350">
            <a:noFill/>
            <a:miter lim="800000"/>
            <a:headEnd/>
            <a:tailEnd/>
          </a:ln>
        </p:spPr>
        <p:txBody>
          <a:bodyPr wrap="none" lIns="109728" tIns="0" rIns="109728" bIns="0" anchor="ctr"/>
          <a:lstStyle/>
          <a:p>
            <a:pPr algn="ctr"/>
            <a:r>
              <a:rPr kumimoji="1" lang="en-US" sz="1050" b="1">
                <a:solidFill>
                  <a:schemeClr val="tx2"/>
                </a:solidFill>
                <a:latin typeface="+mj-lt"/>
              </a:rPr>
              <a:t>Fraud Analyst Agent</a:t>
            </a:r>
            <a:endParaRPr lang="en-US" sz="2400">
              <a:solidFill>
                <a:schemeClr val="tx2"/>
              </a:solidFill>
            </a:endParaRPr>
          </a:p>
        </p:txBody>
      </p:sp>
      <p:sp>
        <p:nvSpPr>
          <p:cNvPr id="34" name="Rectangle 93">
            <a:extLst>
              <a:ext uri="{FF2B5EF4-FFF2-40B4-BE49-F238E27FC236}">
                <a16:creationId xmlns:a16="http://schemas.microsoft.com/office/drawing/2014/main" id="{D2EF8261-0801-7CFC-B7C1-7A3E12C1EBAD}"/>
              </a:ext>
            </a:extLst>
          </p:cNvPr>
          <p:cNvSpPr>
            <a:spLocks noChangeArrowheads="1"/>
          </p:cNvSpPr>
          <p:nvPr>
            <p:custDataLst>
              <p:tags r:id="rId11"/>
            </p:custDataLst>
          </p:nvPr>
        </p:nvSpPr>
        <p:spPr bwMode="auto">
          <a:xfrm>
            <a:off x="6486804" y="4542109"/>
            <a:ext cx="3015542" cy="284400"/>
          </a:xfrm>
          <a:prstGeom prst="rect">
            <a:avLst/>
          </a:prstGeom>
          <a:solidFill>
            <a:srgbClr val="D4E4F5"/>
          </a:solidFill>
          <a:ln w="6350">
            <a:noFill/>
            <a:miter lim="800000"/>
            <a:headEnd/>
            <a:tailEnd/>
          </a:ln>
        </p:spPr>
        <p:txBody>
          <a:bodyPr wrap="none" lIns="109728" tIns="0" rIns="109728" bIns="0" anchor="ctr"/>
          <a:lstStyle/>
          <a:p>
            <a:pPr algn="ctr" eaLnBrk="0" hangingPunct="0"/>
            <a:r>
              <a:rPr lang="en-US" sz="1050" b="1">
                <a:solidFill>
                  <a:schemeClr val="tx2"/>
                </a:solidFill>
                <a:latin typeface="+mj-lt"/>
                <a:cs typeface="Arial"/>
              </a:rPr>
              <a:t>Campaign Analyst Agent</a:t>
            </a:r>
          </a:p>
        </p:txBody>
      </p:sp>
      <p:sp>
        <p:nvSpPr>
          <p:cNvPr id="40" name="Rectangle 93">
            <a:extLst>
              <a:ext uri="{FF2B5EF4-FFF2-40B4-BE49-F238E27FC236}">
                <a16:creationId xmlns:a16="http://schemas.microsoft.com/office/drawing/2014/main" id="{EFF01A79-9194-EC9A-38D5-143D305CF947}"/>
              </a:ext>
            </a:extLst>
          </p:cNvPr>
          <p:cNvSpPr>
            <a:spLocks noChangeArrowheads="1"/>
          </p:cNvSpPr>
          <p:nvPr>
            <p:custDataLst>
              <p:tags r:id="rId12"/>
            </p:custDataLst>
          </p:nvPr>
        </p:nvSpPr>
        <p:spPr bwMode="auto">
          <a:xfrm>
            <a:off x="6486804" y="5017492"/>
            <a:ext cx="3015542" cy="284400"/>
          </a:xfrm>
          <a:prstGeom prst="rect">
            <a:avLst/>
          </a:prstGeom>
          <a:solidFill>
            <a:srgbClr val="D4E4F5"/>
          </a:solidFill>
          <a:ln w="6350">
            <a:noFill/>
            <a:miter lim="800000"/>
            <a:headEnd/>
            <a:tailEnd/>
          </a:ln>
        </p:spPr>
        <p:txBody>
          <a:bodyPr wrap="none" lIns="109728" tIns="0" rIns="109728" bIns="0" anchor="ctr"/>
          <a:lstStyle/>
          <a:p>
            <a:pPr algn="ctr"/>
            <a:r>
              <a:rPr lang="en-CA" sz="1050" b="1">
                <a:solidFill>
                  <a:schemeClr val="tx2"/>
                </a:solidFill>
                <a:latin typeface="+mj-lt"/>
              </a:rPr>
              <a:t> Financial Analyst Agent </a:t>
            </a:r>
            <a:endParaRPr lang="en-US" sz="2400">
              <a:solidFill>
                <a:schemeClr val="tx2"/>
              </a:solidFill>
            </a:endParaRPr>
          </a:p>
        </p:txBody>
      </p:sp>
      <p:sp>
        <p:nvSpPr>
          <p:cNvPr id="41" name="Rectangle 93">
            <a:extLst>
              <a:ext uri="{FF2B5EF4-FFF2-40B4-BE49-F238E27FC236}">
                <a16:creationId xmlns:a16="http://schemas.microsoft.com/office/drawing/2014/main" id="{E3D39413-4073-63FC-1CEE-B3FC61A148A4}"/>
              </a:ext>
            </a:extLst>
          </p:cNvPr>
          <p:cNvSpPr>
            <a:spLocks noChangeArrowheads="1"/>
          </p:cNvSpPr>
          <p:nvPr>
            <p:custDataLst>
              <p:tags r:id="rId13"/>
            </p:custDataLst>
          </p:nvPr>
        </p:nvSpPr>
        <p:spPr bwMode="auto">
          <a:xfrm>
            <a:off x="6486804" y="5693188"/>
            <a:ext cx="3015542" cy="284400"/>
          </a:xfrm>
          <a:prstGeom prst="rect">
            <a:avLst/>
          </a:prstGeom>
          <a:solidFill>
            <a:srgbClr val="D4E4F5"/>
          </a:solidFill>
          <a:ln w="6350">
            <a:noFill/>
            <a:miter lim="800000"/>
            <a:headEnd/>
            <a:tailEnd/>
          </a:ln>
        </p:spPr>
        <p:txBody>
          <a:bodyPr wrap="none" lIns="109728" tIns="0" rIns="109728" bIns="0" anchor="ctr"/>
          <a:lstStyle/>
          <a:p>
            <a:pPr algn="ctr"/>
            <a:r>
              <a:rPr kumimoji="1" lang="en-CA" sz="1050" b="1">
                <a:solidFill>
                  <a:schemeClr val="tx2"/>
                </a:solidFill>
                <a:latin typeface="+mj-lt"/>
              </a:rPr>
              <a:t>Strategist Agent</a:t>
            </a:r>
            <a:endParaRPr lang="en-US" sz="2400"/>
          </a:p>
        </p:txBody>
      </p:sp>
      <p:sp>
        <p:nvSpPr>
          <p:cNvPr id="42" name="Rectangle 93">
            <a:extLst>
              <a:ext uri="{FF2B5EF4-FFF2-40B4-BE49-F238E27FC236}">
                <a16:creationId xmlns:a16="http://schemas.microsoft.com/office/drawing/2014/main" id="{03319DC3-56BB-401D-1FF8-7E6A37EA2DA3}"/>
              </a:ext>
            </a:extLst>
          </p:cNvPr>
          <p:cNvSpPr>
            <a:spLocks noChangeArrowheads="1"/>
          </p:cNvSpPr>
          <p:nvPr>
            <p:custDataLst>
              <p:tags r:id="rId14"/>
            </p:custDataLst>
          </p:nvPr>
        </p:nvSpPr>
        <p:spPr bwMode="auto">
          <a:xfrm>
            <a:off x="6486804" y="6018558"/>
            <a:ext cx="3015542" cy="284400"/>
          </a:xfrm>
          <a:prstGeom prst="rect">
            <a:avLst/>
          </a:prstGeom>
          <a:solidFill>
            <a:srgbClr val="D4E4F5"/>
          </a:solidFill>
          <a:ln w="6350">
            <a:noFill/>
            <a:miter lim="800000"/>
            <a:headEnd/>
            <a:tailEnd/>
          </a:ln>
        </p:spPr>
        <p:txBody>
          <a:bodyPr wrap="none" lIns="109728" tIns="0" rIns="109728" bIns="0" anchor="ctr"/>
          <a:lstStyle/>
          <a:p>
            <a:pPr algn="ctr"/>
            <a:r>
              <a:rPr kumimoji="1" lang="en-US" sz="1050" b="1">
                <a:solidFill>
                  <a:schemeClr val="tx2"/>
                </a:solidFill>
                <a:latin typeface="+mj-lt"/>
              </a:rPr>
              <a:t>Product Agent</a:t>
            </a:r>
            <a:endParaRPr lang="en-US" sz="2400"/>
          </a:p>
        </p:txBody>
      </p:sp>
      <p:sp>
        <p:nvSpPr>
          <p:cNvPr id="43" name="Rectangle 93">
            <a:extLst>
              <a:ext uri="{FF2B5EF4-FFF2-40B4-BE49-F238E27FC236}">
                <a16:creationId xmlns:a16="http://schemas.microsoft.com/office/drawing/2014/main" id="{5CF26B22-4533-5F58-A8D6-A2FE9B11819E}"/>
              </a:ext>
            </a:extLst>
          </p:cNvPr>
          <p:cNvSpPr>
            <a:spLocks noChangeArrowheads="1"/>
          </p:cNvSpPr>
          <p:nvPr>
            <p:custDataLst>
              <p:tags r:id="rId15"/>
            </p:custDataLst>
          </p:nvPr>
        </p:nvSpPr>
        <p:spPr bwMode="auto">
          <a:xfrm>
            <a:off x="6486804" y="6363042"/>
            <a:ext cx="3015542" cy="284400"/>
          </a:xfrm>
          <a:prstGeom prst="rect">
            <a:avLst/>
          </a:prstGeom>
          <a:solidFill>
            <a:srgbClr val="D4E4F5"/>
          </a:solidFill>
          <a:ln w="6350">
            <a:noFill/>
            <a:miter lim="800000"/>
            <a:headEnd/>
            <a:tailEnd/>
          </a:ln>
        </p:spPr>
        <p:txBody>
          <a:bodyPr wrap="none" lIns="109728" tIns="0" rIns="109728" bIns="0" anchor="ctr"/>
          <a:lstStyle/>
          <a:p>
            <a:pPr algn="ctr" eaLnBrk="0" hangingPunct="0"/>
            <a:endParaRPr kumimoji="1" lang="en-US" sz="1050" b="1">
              <a:solidFill>
                <a:schemeClr val="tx2"/>
              </a:solidFill>
              <a:latin typeface="+mj-lt"/>
            </a:endParaRPr>
          </a:p>
        </p:txBody>
      </p:sp>
      <p:sp>
        <p:nvSpPr>
          <p:cNvPr id="47" name="TextBox 46">
            <a:extLst>
              <a:ext uri="{FF2B5EF4-FFF2-40B4-BE49-F238E27FC236}">
                <a16:creationId xmlns:a16="http://schemas.microsoft.com/office/drawing/2014/main" id="{77EE06D7-C84A-A430-DDC7-A7AFC7070036}"/>
              </a:ext>
            </a:extLst>
          </p:cNvPr>
          <p:cNvSpPr txBox="1"/>
          <p:nvPr/>
        </p:nvSpPr>
        <p:spPr>
          <a:xfrm>
            <a:off x="6486804" y="6415620"/>
            <a:ext cx="3015542" cy="284400"/>
          </a:xfrm>
          <a:prstGeom prst="rect">
            <a:avLst/>
          </a:prstGeom>
          <a:noFill/>
        </p:spPr>
        <p:txBody>
          <a:bodyPr wrap="square" lIns="0" tIns="0" rIns="0" bIns="0" rtlCol="0" anchor="t">
            <a:noAutofit/>
          </a:bodyPr>
          <a:lstStyle/>
          <a:p>
            <a:pPr algn="ctr"/>
            <a:r>
              <a:rPr lang="en-US" sz="1050" b="1">
                <a:solidFill>
                  <a:schemeClr val="tx2"/>
                </a:solidFill>
                <a:latin typeface="+mj-lt"/>
              </a:rPr>
              <a:t>Analyst Agent </a:t>
            </a:r>
            <a:endParaRPr lang="en-US" sz="2400">
              <a:solidFill>
                <a:schemeClr val="tx2"/>
              </a:solidFill>
            </a:endParaRPr>
          </a:p>
        </p:txBody>
      </p:sp>
      <p:sp>
        <p:nvSpPr>
          <p:cNvPr id="48" name="Rectangle 24">
            <a:extLst>
              <a:ext uri="{FF2B5EF4-FFF2-40B4-BE49-F238E27FC236}">
                <a16:creationId xmlns:a16="http://schemas.microsoft.com/office/drawing/2014/main" id="{1BF674DF-26DA-AFC3-C2B8-4CC69BAEAD3B}"/>
              </a:ext>
            </a:extLst>
          </p:cNvPr>
          <p:cNvSpPr>
            <a:spLocks noChangeArrowheads="1"/>
          </p:cNvSpPr>
          <p:nvPr>
            <p:custDataLst>
              <p:tags r:id="rId16"/>
            </p:custDataLst>
          </p:nvPr>
        </p:nvSpPr>
        <p:spPr bwMode="auto">
          <a:xfrm>
            <a:off x="6486804" y="2332005"/>
            <a:ext cx="3015542" cy="284400"/>
          </a:xfrm>
          <a:prstGeom prst="rect">
            <a:avLst/>
          </a:prstGeom>
          <a:solidFill>
            <a:schemeClr val="accent3">
              <a:lumMod val="20000"/>
              <a:lumOff val="80000"/>
            </a:schemeClr>
          </a:solidFill>
          <a:ln w="6350">
            <a:noFill/>
            <a:miter lim="800000"/>
            <a:headEnd/>
            <a:tailEnd/>
          </a:ln>
        </p:spPr>
        <p:txBody>
          <a:bodyPr wrap="none" lIns="91440" tIns="0" rIns="109728" bIns="0" anchor="ctr"/>
          <a:lstStyle/>
          <a:p>
            <a:pPr algn="ctr" eaLnBrk="0" hangingPunct="0"/>
            <a:r>
              <a:rPr kumimoji="1" lang="en-CA" sz="1050" b="1">
                <a:solidFill>
                  <a:schemeClr val="tx2"/>
                </a:solidFill>
                <a:latin typeface="+mj-lt"/>
              </a:rPr>
              <a:t>Test Agent</a:t>
            </a:r>
          </a:p>
        </p:txBody>
      </p:sp>
      <p:sp>
        <p:nvSpPr>
          <p:cNvPr id="50" name="Rectangle 93">
            <a:extLst>
              <a:ext uri="{FF2B5EF4-FFF2-40B4-BE49-F238E27FC236}">
                <a16:creationId xmlns:a16="http://schemas.microsoft.com/office/drawing/2014/main" id="{2F940C53-A321-18E7-FF6C-5DDB01391AD1}"/>
              </a:ext>
            </a:extLst>
          </p:cNvPr>
          <p:cNvSpPr>
            <a:spLocks noChangeArrowheads="1"/>
          </p:cNvSpPr>
          <p:nvPr>
            <p:custDataLst>
              <p:tags r:id="rId17"/>
            </p:custDataLst>
          </p:nvPr>
        </p:nvSpPr>
        <p:spPr bwMode="auto">
          <a:xfrm>
            <a:off x="6486804" y="5357513"/>
            <a:ext cx="3015542" cy="284400"/>
          </a:xfrm>
          <a:prstGeom prst="rect">
            <a:avLst/>
          </a:prstGeom>
          <a:solidFill>
            <a:srgbClr val="D4E4F5"/>
          </a:solidFill>
          <a:ln w="6350">
            <a:noFill/>
            <a:miter lim="800000"/>
            <a:headEnd/>
            <a:tailEnd/>
          </a:ln>
        </p:spPr>
        <p:txBody>
          <a:bodyPr wrap="none" lIns="109728" tIns="0" rIns="109728" bIns="0" anchor="ctr"/>
          <a:lstStyle/>
          <a:p>
            <a:pPr algn="ctr"/>
            <a:r>
              <a:rPr lang="en-CA" sz="1050" b="1">
                <a:solidFill>
                  <a:schemeClr val="tx2"/>
                </a:solidFill>
                <a:latin typeface="+mj-lt"/>
              </a:rPr>
              <a:t> Simulation Agent </a:t>
            </a:r>
            <a:endParaRPr lang="en-US" sz="2400">
              <a:solidFill>
                <a:schemeClr val="tx2"/>
              </a:solidFill>
            </a:endParaRPr>
          </a:p>
        </p:txBody>
      </p:sp>
      <p:cxnSp>
        <p:nvCxnSpPr>
          <p:cNvPr id="93" name="Straight Connector 92">
            <a:extLst>
              <a:ext uri="{FF2B5EF4-FFF2-40B4-BE49-F238E27FC236}">
                <a16:creationId xmlns:a16="http://schemas.microsoft.com/office/drawing/2014/main" id="{0D02A27F-CABF-9FD9-2ED8-A2E37DB63806}"/>
              </a:ext>
            </a:extLst>
          </p:cNvPr>
          <p:cNvCxnSpPr>
            <a:cxnSpLocks/>
          </p:cNvCxnSpPr>
          <p:nvPr/>
        </p:nvCxnSpPr>
        <p:spPr>
          <a:xfrm>
            <a:off x="5969710" y="1268280"/>
            <a:ext cx="0" cy="3300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D84E25B-F00A-1CE4-C4FA-F28DD533663F}"/>
              </a:ext>
            </a:extLst>
          </p:cNvPr>
          <p:cNvCxnSpPr>
            <a:cxnSpLocks/>
          </p:cNvCxnSpPr>
          <p:nvPr/>
        </p:nvCxnSpPr>
        <p:spPr>
          <a:xfrm>
            <a:off x="5969710" y="1268280"/>
            <a:ext cx="51147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AFC7E308-F8AB-A145-AF3B-8B8FD94BE4AC}"/>
              </a:ext>
            </a:extLst>
          </p:cNvPr>
          <p:cNvCxnSpPr>
            <a:cxnSpLocks/>
          </p:cNvCxnSpPr>
          <p:nvPr/>
        </p:nvCxnSpPr>
        <p:spPr>
          <a:xfrm>
            <a:off x="5973192" y="1598299"/>
            <a:ext cx="513611"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1EB1F3-9F71-6AA4-ED12-E626EABFFF9A}"/>
              </a:ext>
            </a:extLst>
          </p:cNvPr>
          <p:cNvCxnSpPr>
            <a:cxnSpLocks/>
          </p:cNvCxnSpPr>
          <p:nvPr/>
        </p:nvCxnSpPr>
        <p:spPr>
          <a:xfrm>
            <a:off x="5518598" y="1400363"/>
            <a:ext cx="45459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C35C1DF-44C4-8CC4-A768-5800806BE590}"/>
              </a:ext>
            </a:extLst>
          </p:cNvPr>
          <p:cNvCxnSpPr>
            <a:cxnSpLocks/>
          </p:cNvCxnSpPr>
          <p:nvPr/>
        </p:nvCxnSpPr>
        <p:spPr>
          <a:xfrm>
            <a:off x="5515965" y="2461412"/>
            <a:ext cx="99195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6DFCEE5-3108-7A50-7204-1872C1F7996D}"/>
              </a:ext>
            </a:extLst>
          </p:cNvPr>
          <p:cNvCxnSpPr>
            <a:cxnSpLocks/>
          </p:cNvCxnSpPr>
          <p:nvPr/>
        </p:nvCxnSpPr>
        <p:spPr>
          <a:xfrm>
            <a:off x="5506389" y="1920411"/>
            <a:ext cx="45459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3CBD70E-FCB4-5D82-356D-1BFBDF9D73F3}"/>
              </a:ext>
            </a:extLst>
          </p:cNvPr>
          <p:cNvCxnSpPr>
            <a:cxnSpLocks/>
          </p:cNvCxnSpPr>
          <p:nvPr/>
        </p:nvCxnSpPr>
        <p:spPr>
          <a:xfrm>
            <a:off x="5976898" y="1813435"/>
            <a:ext cx="0" cy="3996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71A2ADE-09D0-87F2-4D22-6C2AC18E39CE}"/>
              </a:ext>
            </a:extLst>
          </p:cNvPr>
          <p:cNvCxnSpPr>
            <a:cxnSpLocks/>
          </p:cNvCxnSpPr>
          <p:nvPr/>
        </p:nvCxnSpPr>
        <p:spPr>
          <a:xfrm>
            <a:off x="5976898" y="1813435"/>
            <a:ext cx="51147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AC99566-48B2-C371-07BB-88C33059F7AD}"/>
              </a:ext>
            </a:extLst>
          </p:cNvPr>
          <p:cNvCxnSpPr>
            <a:cxnSpLocks/>
          </p:cNvCxnSpPr>
          <p:nvPr/>
        </p:nvCxnSpPr>
        <p:spPr>
          <a:xfrm>
            <a:off x="5976898" y="2213123"/>
            <a:ext cx="511477"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D53CBF8-4ECE-ECBA-A6D1-0DAD90C576CB}"/>
              </a:ext>
            </a:extLst>
          </p:cNvPr>
          <p:cNvCxnSpPr>
            <a:cxnSpLocks/>
          </p:cNvCxnSpPr>
          <p:nvPr/>
        </p:nvCxnSpPr>
        <p:spPr>
          <a:xfrm>
            <a:off x="5494187" y="3047046"/>
            <a:ext cx="45459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83BB69A-89D4-2465-98DF-1BC99B5B2038}"/>
              </a:ext>
            </a:extLst>
          </p:cNvPr>
          <p:cNvCxnSpPr>
            <a:cxnSpLocks/>
          </p:cNvCxnSpPr>
          <p:nvPr/>
        </p:nvCxnSpPr>
        <p:spPr>
          <a:xfrm>
            <a:off x="5945094" y="2882341"/>
            <a:ext cx="0" cy="3003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4F91AFC-34AF-B4B9-DEA1-681C3CF6BEBC}"/>
              </a:ext>
            </a:extLst>
          </p:cNvPr>
          <p:cNvCxnSpPr>
            <a:cxnSpLocks/>
          </p:cNvCxnSpPr>
          <p:nvPr/>
        </p:nvCxnSpPr>
        <p:spPr>
          <a:xfrm>
            <a:off x="5934911" y="2882341"/>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D0B4DB3-6B6D-08B9-440F-521A3A46227C}"/>
              </a:ext>
            </a:extLst>
          </p:cNvPr>
          <p:cNvCxnSpPr>
            <a:cxnSpLocks/>
          </p:cNvCxnSpPr>
          <p:nvPr/>
        </p:nvCxnSpPr>
        <p:spPr>
          <a:xfrm>
            <a:off x="5934910" y="3182669"/>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4560E39-E572-7092-CF91-CB770BB7D45A}"/>
              </a:ext>
            </a:extLst>
          </p:cNvPr>
          <p:cNvCxnSpPr>
            <a:cxnSpLocks/>
          </p:cNvCxnSpPr>
          <p:nvPr/>
        </p:nvCxnSpPr>
        <p:spPr>
          <a:xfrm>
            <a:off x="5494189" y="3608631"/>
            <a:ext cx="45459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D385C33-A2FC-3B16-FAAF-85774A03E007}"/>
              </a:ext>
            </a:extLst>
          </p:cNvPr>
          <p:cNvCxnSpPr>
            <a:cxnSpLocks/>
          </p:cNvCxnSpPr>
          <p:nvPr/>
        </p:nvCxnSpPr>
        <p:spPr>
          <a:xfrm>
            <a:off x="5945096" y="3443926"/>
            <a:ext cx="0" cy="3003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412B08E-1154-695A-EF43-E76049BE2FC7}"/>
              </a:ext>
            </a:extLst>
          </p:cNvPr>
          <p:cNvCxnSpPr>
            <a:cxnSpLocks/>
          </p:cNvCxnSpPr>
          <p:nvPr/>
        </p:nvCxnSpPr>
        <p:spPr>
          <a:xfrm>
            <a:off x="5934913" y="3443926"/>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B5C03B2-8493-5B56-95BD-B164183D8780}"/>
              </a:ext>
            </a:extLst>
          </p:cNvPr>
          <p:cNvCxnSpPr>
            <a:cxnSpLocks/>
          </p:cNvCxnSpPr>
          <p:nvPr/>
        </p:nvCxnSpPr>
        <p:spPr>
          <a:xfrm>
            <a:off x="5934912" y="3744254"/>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2647821-5C8D-F36C-394E-CAEC5EA05621}"/>
              </a:ext>
            </a:extLst>
          </p:cNvPr>
          <p:cNvCxnSpPr>
            <a:cxnSpLocks/>
          </p:cNvCxnSpPr>
          <p:nvPr/>
        </p:nvCxnSpPr>
        <p:spPr>
          <a:xfrm>
            <a:off x="5504724" y="4152867"/>
            <a:ext cx="45459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70DD56-717F-1FCC-1FB0-651081F84FCF}"/>
              </a:ext>
            </a:extLst>
          </p:cNvPr>
          <p:cNvCxnSpPr>
            <a:cxnSpLocks/>
          </p:cNvCxnSpPr>
          <p:nvPr/>
        </p:nvCxnSpPr>
        <p:spPr>
          <a:xfrm>
            <a:off x="5955278" y="4083653"/>
            <a:ext cx="0" cy="30032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E1DE516-0AAA-F913-BBA0-DC1546ADF4D3}"/>
              </a:ext>
            </a:extLst>
          </p:cNvPr>
          <p:cNvCxnSpPr>
            <a:cxnSpLocks/>
          </p:cNvCxnSpPr>
          <p:nvPr/>
        </p:nvCxnSpPr>
        <p:spPr>
          <a:xfrm>
            <a:off x="5945095" y="4083653"/>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63F3E9E-0A96-694F-AD0D-DCA62EFF269C}"/>
              </a:ext>
            </a:extLst>
          </p:cNvPr>
          <p:cNvCxnSpPr>
            <a:cxnSpLocks/>
          </p:cNvCxnSpPr>
          <p:nvPr/>
        </p:nvCxnSpPr>
        <p:spPr>
          <a:xfrm>
            <a:off x="5945094" y="4383981"/>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E25B15D-E362-10D4-D148-D198FC5AA554}"/>
              </a:ext>
            </a:extLst>
          </p:cNvPr>
          <p:cNvCxnSpPr>
            <a:cxnSpLocks/>
          </p:cNvCxnSpPr>
          <p:nvPr/>
        </p:nvCxnSpPr>
        <p:spPr>
          <a:xfrm flipV="1">
            <a:off x="5494187" y="4668915"/>
            <a:ext cx="987000"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7AEA14-0D4B-7D13-A4D7-F5B26CFA7095}"/>
              </a:ext>
            </a:extLst>
          </p:cNvPr>
          <p:cNvCxnSpPr>
            <a:cxnSpLocks/>
          </p:cNvCxnSpPr>
          <p:nvPr/>
        </p:nvCxnSpPr>
        <p:spPr>
          <a:xfrm>
            <a:off x="5510320" y="5301892"/>
            <a:ext cx="4364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0E4549C-731E-BB0E-AB3D-5610B9E0B14C}"/>
              </a:ext>
            </a:extLst>
          </p:cNvPr>
          <p:cNvCxnSpPr>
            <a:cxnSpLocks/>
          </p:cNvCxnSpPr>
          <p:nvPr/>
        </p:nvCxnSpPr>
        <p:spPr>
          <a:xfrm>
            <a:off x="5945094" y="5163985"/>
            <a:ext cx="0" cy="324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BFF47CA-5F78-A4B9-AAF8-59C811072F71}"/>
              </a:ext>
            </a:extLst>
          </p:cNvPr>
          <p:cNvCxnSpPr>
            <a:cxnSpLocks/>
          </p:cNvCxnSpPr>
          <p:nvPr/>
        </p:nvCxnSpPr>
        <p:spPr>
          <a:xfrm>
            <a:off x="5934910" y="5159692"/>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1C08E54-1E93-9A20-32E2-4BB7C66347C5}"/>
              </a:ext>
            </a:extLst>
          </p:cNvPr>
          <p:cNvCxnSpPr>
            <a:cxnSpLocks/>
          </p:cNvCxnSpPr>
          <p:nvPr/>
        </p:nvCxnSpPr>
        <p:spPr>
          <a:xfrm>
            <a:off x="5935156" y="5499713"/>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E734B44-A751-576A-BC34-7296D570F938}"/>
              </a:ext>
            </a:extLst>
          </p:cNvPr>
          <p:cNvCxnSpPr>
            <a:cxnSpLocks/>
          </p:cNvCxnSpPr>
          <p:nvPr/>
        </p:nvCxnSpPr>
        <p:spPr>
          <a:xfrm>
            <a:off x="5525114" y="5746122"/>
            <a:ext cx="952276"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5BBF044-E662-DC7A-2F36-51181539DE81}"/>
              </a:ext>
            </a:extLst>
          </p:cNvPr>
          <p:cNvCxnSpPr>
            <a:cxnSpLocks/>
          </p:cNvCxnSpPr>
          <p:nvPr/>
        </p:nvCxnSpPr>
        <p:spPr>
          <a:xfrm>
            <a:off x="5510075" y="6225657"/>
            <a:ext cx="4364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21DD95-2E5B-685D-CCB2-4F383DCE7503}"/>
              </a:ext>
            </a:extLst>
          </p:cNvPr>
          <p:cNvCxnSpPr>
            <a:cxnSpLocks/>
          </p:cNvCxnSpPr>
          <p:nvPr/>
        </p:nvCxnSpPr>
        <p:spPr>
          <a:xfrm>
            <a:off x="5944848" y="6087750"/>
            <a:ext cx="0" cy="324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0E3BF9D-C5AE-14FA-DEF2-B878CBE7A137}"/>
              </a:ext>
            </a:extLst>
          </p:cNvPr>
          <p:cNvCxnSpPr>
            <a:cxnSpLocks/>
          </p:cNvCxnSpPr>
          <p:nvPr/>
        </p:nvCxnSpPr>
        <p:spPr>
          <a:xfrm>
            <a:off x="5934664" y="6083457"/>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DDD76C-6007-5948-A33E-5072AC0682E2}"/>
              </a:ext>
            </a:extLst>
          </p:cNvPr>
          <p:cNvCxnSpPr>
            <a:cxnSpLocks/>
          </p:cNvCxnSpPr>
          <p:nvPr/>
        </p:nvCxnSpPr>
        <p:spPr>
          <a:xfrm>
            <a:off x="5934910" y="6423478"/>
            <a:ext cx="55549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EBB6558-1A79-93E5-E2E6-7D8598D5270F}"/>
              </a:ext>
            </a:extLst>
          </p:cNvPr>
          <p:cNvCxnSpPr>
            <a:cxnSpLocks/>
          </p:cNvCxnSpPr>
          <p:nvPr/>
        </p:nvCxnSpPr>
        <p:spPr>
          <a:xfrm>
            <a:off x="5515965" y="6563930"/>
            <a:ext cx="991955"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6">
            <a:extLst>
              <a:ext uri="{FF2B5EF4-FFF2-40B4-BE49-F238E27FC236}">
                <a16:creationId xmlns:a16="http://schemas.microsoft.com/office/drawing/2014/main" id="{9CC0C168-4EAC-623A-5934-009C067C2F9F}"/>
              </a:ext>
            </a:extLst>
          </p:cNvPr>
          <p:cNvSpPr>
            <a:spLocks noChangeArrowheads="1"/>
          </p:cNvSpPr>
          <p:nvPr>
            <p:custDataLst>
              <p:tags r:id="rId18"/>
            </p:custDataLst>
          </p:nvPr>
        </p:nvSpPr>
        <p:spPr bwMode="auto">
          <a:xfrm>
            <a:off x="4259979" y="1609295"/>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eaLnBrk="0" hangingPunct="0"/>
            <a:r>
              <a:rPr kumimoji="1" lang="en-US" sz="1000" b="1">
                <a:solidFill>
                  <a:schemeClr val="bg1"/>
                </a:solidFill>
                <a:latin typeface="+mj-lt"/>
              </a:rPr>
              <a:t>Coding</a:t>
            </a:r>
          </a:p>
        </p:txBody>
      </p:sp>
      <p:sp>
        <p:nvSpPr>
          <p:cNvPr id="13" name="Rectangle 79">
            <a:extLst>
              <a:ext uri="{FF2B5EF4-FFF2-40B4-BE49-F238E27FC236}">
                <a16:creationId xmlns:a16="http://schemas.microsoft.com/office/drawing/2014/main" id="{60A64D77-924B-0FD8-090B-12FC0C4C47D0}"/>
              </a:ext>
            </a:extLst>
          </p:cNvPr>
          <p:cNvSpPr>
            <a:spLocks noChangeArrowheads="1"/>
          </p:cNvSpPr>
          <p:nvPr>
            <p:custDataLst>
              <p:tags r:id="rId19"/>
            </p:custDataLst>
          </p:nvPr>
        </p:nvSpPr>
        <p:spPr bwMode="auto">
          <a:xfrm>
            <a:off x="4259979" y="1121060"/>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rPr>
              <a:t>Requirements</a:t>
            </a:r>
          </a:p>
        </p:txBody>
      </p:sp>
      <p:sp>
        <p:nvSpPr>
          <p:cNvPr id="14" name="Rectangle 79">
            <a:extLst>
              <a:ext uri="{FF2B5EF4-FFF2-40B4-BE49-F238E27FC236}">
                <a16:creationId xmlns:a16="http://schemas.microsoft.com/office/drawing/2014/main" id="{78DBC508-F159-7B39-F989-3D816E5558A3}"/>
              </a:ext>
            </a:extLst>
          </p:cNvPr>
          <p:cNvSpPr>
            <a:spLocks noChangeArrowheads="1"/>
          </p:cNvSpPr>
          <p:nvPr>
            <p:custDataLst>
              <p:tags r:id="rId20"/>
            </p:custDataLst>
          </p:nvPr>
        </p:nvSpPr>
        <p:spPr bwMode="auto">
          <a:xfrm>
            <a:off x="4259979" y="2122405"/>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rPr>
              <a:t>Testing</a:t>
            </a:r>
          </a:p>
        </p:txBody>
      </p:sp>
      <p:sp>
        <p:nvSpPr>
          <p:cNvPr id="21" name="Rectangle 79">
            <a:extLst>
              <a:ext uri="{FF2B5EF4-FFF2-40B4-BE49-F238E27FC236}">
                <a16:creationId xmlns:a16="http://schemas.microsoft.com/office/drawing/2014/main" id="{D085B668-6C61-60F7-CF2C-25D26C507E29}"/>
              </a:ext>
            </a:extLst>
          </p:cNvPr>
          <p:cNvSpPr>
            <a:spLocks noChangeArrowheads="1"/>
          </p:cNvSpPr>
          <p:nvPr>
            <p:custDataLst>
              <p:tags r:id="rId21"/>
            </p:custDataLst>
          </p:nvPr>
        </p:nvSpPr>
        <p:spPr bwMode="auto">
          <a:xfrm>
            <a:off x="4259979" y="2842906"/>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Product offering</a:t>
            </a:r>
          </a:p>
        </p:txBody>
      </p:sp>
      <p:sp>
        <p:nvSpPr>
          <p:cNvPr id="22" name="Rectangle 82">
            <a:extLst>
              <a:ext uri="{FF2B5EF4-FFF2-40B4-BE49-F238E27FC236}">
                <a16:creationId xmlns:a16="http://schemas.microsoft.com/office/drawing/2014/main" id="{281B645C-0747-B275-3364-D566283E3E80}"/>
              </a:ext>
            </a:extLst>
          </p:cNvPr>
          <p:cNvSpPr>
            <a:spLocks noChangeArrowheads="1"/>
          </p:cNvSpPr>
          <p:nvPr>
            <p:custDataLst>
              <p:tags r:id="rId22"/>
            </p:custDataLst>
          </p:nvPr>
        </p:nvSpPr>
        <p:spPr bwMode="auto">
          <a:xfrm>
            <a:off x="4259979" y="3340658"/>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Customer Support</a:t>
            </a:r>
          </a:p>
        </p:txBody>
      </p:sp>
      <p:sp>
        <p:nvSpPr>
          <p:cNvPr id="23" name="Rectangle 85">
            <a:extLst>
              <a:ext uri="{FF2B5EF4-FFF2-40B4-BE49-F238E27FC236}">
                <a16:creationId xmlns:a16="http://schemas.microsoft.com/office/drawing/2014/main" id="{4B592B83-B7A9-EA8B-D2B2-C6DA116DA94C}"/>
              </a:ext>
            </a:extLst>
          </p:cNvPr>
          <p:cNvSpPr>
            <a:spLocks noChangeArrowheads="1"/>
          </p:cNvSpPr>
          <p:nvPr>
            <p:custDataLst>
              <p:tags r:id="rId23"/>
            </p:custDataLst>
          </p:nvPr>
        </p:nvSpPr>
        <p:spPr bwMode="auto">
          <a:xfrm>
            <a:off x="4259979" y="3823738"/>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Fraud Analysis &amp; Reporting</a:t>
            </a:r>
          </a:p>
        </p:txBody>
      </p:sp>
      <p:sp>
        <p:nvSpPr>
          <p:cNvPr id="33" name="Rectangle 85">
            <a:extLst>
              <a:ext uri="{FF2B5EF4-FFF2-40B4-BE49-F238E27FC236}">
                <a16:creationId xmlns:a16="http://schemas.microsoft.com/office/drawing/2014/main" id="{DD611F6C-5933-D7F8-7FE6-FB61E2E33CFF}"/>
              </a:ext>
            </a:extLst>
          </p:cNvPr>
          <p:cNvSpPr>
            <a:spLocks noChangeArrowheads="1"/>
          </p:cNvSpPr>
          <p:nvPr>
            <p:custDataLst>
              <p:tags r:id="rId24"/>
            </p:custDataLst>
          </p:nvPr>
        </p:nvSpPr>
        <p:spPr bwMode="auto">
          <a:xfrm>
            <a:off x="4259979" y="4323667"/>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900" b="1">
                <a:solidFill>
                  <a:schemeClr val="bg1"/>
                </a:solidFill>
                <a:latin typeface="+mj-lt"/>
                <a:cs typeface="Arial"/>
              </a:rPr>
              <a:t>Campaign Design/Execution</a:t>
            </a:r>
            <a:endParaRPr lang="en-US">
              <a:solidFill>
                <a:schemeClr val="bg1"/>
              </a:solidFill>
            </a:endParaRPr>
          </a:p>
        </p:txBody>
      </p:sp>
      <p:sp>
        <p:nvSpPr>
          <p:cNvPr id="37" name="Rectangle 85">
            <a:extLst>
              <a:ext uri="{FF2B5EF4-FFF2-40B4-BE49-F238E27FC236}">
                <a16:creationId xmlns:a16="http://schemas.microsoft.com/office/drawing/2014/main" id="{AD095F91-B194-749E-9438-1407DAAD9F36}"/>
              </a:ext>
            </a:extLst>
          </p:cNvPr>
          <p:cNvSpPr>
            <a:spLocks noChangeArrowheads="1"/>
          </p:cNvSpPr>
          <p:nvPr>
            <p:custDataLst>
              <p:tags r:id="rId25"/>
            </p:custDataLst>
          </p:nvPr>
        </p:nvSpPr>
        <p:spPr bwMode="auto">
          <a:xfrm>
            <a:off x="4259979" y="4967932"/>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900" b="1">
                <a:solidFill>
                  <a:schemeClr val="bg1"/>
                </a:solidFill>
                <a:cs typeface="Arial"/>
              </a:rPr>
              <a:t>Financial Forecasts and Reporting</a:t>
            </a:r>
            <a:endParaRPr lang="en-US" sz="1600">
              <a:solidFill>
                <a:schemeClr val="bg1"/>
              </a:solidFill>
            </a:endParaRPr>
          </a:p>
        </p:txBody>
      </p:sp>
      <p:sp>
        <p:nvSpPr>
          <p:cNvPr id="38" name="Rectangle 85">
            <a:extLst>
              <a:ext uri="{FF2B5EF4-FFF2-40B4-BE49-F238E27FC236}">
                <a16:creationId xmlns:a16="http://schemas.microsoft.com/office/drawing/2014/main" id="{37E5C89E-595E-B19E-2DE7-973AFD1E024E}"/>
              </a:ext>
            </a:extLst>
          </p:cNvPr>
          <p:cNvSpPr>
            <a:spLocks noChangeArrowheads="1"/>
          </p:cNvSpPr>
          <p:nvPr>
            <p:custDataLst>
              <p:tags r:id="rId26"/>
            </p:custDataLst>
          </p:nvPr>
        </p:nvSpPr>
        <p:spPr bwMode="auto">
          <a:xfrm>
            <a:off x="4259979" y="5410022"/>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Strategy Design</a:t>
            </a:r>
          </a:p>
        </p:txBody>
      </p:sp>
      <p:sp>
        <p:nvSpPr>
          <p:cNvPr id="39" name="Rectangle 85">
            <a:extLst>
              <a:ext uri="{FF2B5EF4-FFF2-40B4-BE49-F238E27FC236}">
                <a16:creationId xmlns:a16="http://schemas.microsoft.com/office/drawing/2014/main" id="{43758C2F-8554-9293-7BCF-FAEB51C3C78F}"/>
              </a:ext>
            </a:extLst>
          </p:cNvPr>
          <p:cNvSpPr>
            <a:spLocks noChangeArrowheads="1"/>
          </p:cNvSpPr>
          <p:nvPr>
            <p:custDataLst>
              <p:tags r:id="rId27"/>
            </p:custDataLst>
          </p:nvPr>
        </p:nvSpPr>
        <p:spPr bwMode="auto">
          <a:xfrm>
            <a:off x="4259979" y="5906373"/>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ESG Assessment</a:t>
            </a:r>
          </a:p>
        </p:txBody>
      </p:sp>
      <p:sp>
        <p:nvSpPr>
          <p:cNvPr id="52" name="Rectangle 85">
            <a:extLst>
              <a:ext uri="{FF2B5EF4-FFF2-40B4-BE49-F238E27FC236}">
                <a16:creationId xmlns:a16="http://schemas.microsoft.com/office/drawing/2014/main" id="{2E5D7954-A3F1-1C12-5EBC-46E5B7793CB2}"/>
              </a:ext>
            </a:extLst>
          </p:cNvPr>
          <p:cNvSpPr>
            <a:spLocks noChangeArrowheads="1"/>
          </p:cNvSpPr>
          <p:nvPr>
            <p:custDataLst>
              <p:tags r:id="rId28"/>
            </p:custDataLst>
          </p:nvPr>
        </p:nvSpPr>
        <p:spPr bwMode="auto">
          <a:xfrm>
            <a:off x="4259979" y="6371872"/>
            <a:ext cx="1260837" cy="408280"/>
          </a:xfrm>
          <a:prstGeom prst="rect">
            <a:avLst/>
          </a:prstGeom>
          <a:solidFill>
            <a:schemeClr val="accent3"/>
          </a:solidFill>
          <a:ln w="6350">
            <a:noFill/>
            <a:miter lim="800000"/>
            <a:headEnd/>
            <a:tailEnd/>
          </a:ln>
        </p:spPr>
        <p:txBody>
          <a:bodyPr wrap="square" lIns="73152" tIns="0" rIns="73152" bIns="0" anchor="ctr">
            <a:noAutofit/>
          </a:bodyPr>
          <a:lstStyle/>
          <a:p>
            <a:pPr algn="ctr"/>
            <a:r>
              <a:rPr lang="en-CA" sz="1000" b="1">
                <a:solidFill>
                  <a:schemeClr val="bg1"/>
                </a:solidFill>
                <a:latin typeface="+mj-lt"/>
                <a:cs typeface="Arial"/>
              </a:rPr>
              <a:t>Draft Proposals</a:t>
            </a:r>
            <a:endParaRPr lang="en-US">
              <a:solidFill>
                <a:schemeClr val="bg1"/>
              </a:solidFill>
            </a:endParaRPr>
          </a:p>
        </p:txBody>
      </p:sp>
      <p:sp>
        <p:nvSpPr>
          <p:cNvPr id="84" name="Rectangle 83">
            <a:extLst>
              <a:ext uri="{FF2B5EF4-FFF2-40B4-BE49-F238E27FC236}">
                <a16:creationId xmlns:a16="http://schemas.microsoft.com/office/drawing/2014/main" id="{864D472B-5589-C83B-05DC-AEE8819FDB8D}"/>
              </a:ext>
            </a:extLst>
          </p:cNvPr>
          <p:cNvSpPr/>
          <p:nvPr/>
        </p:nvSpPr>
        <p:spPr>
          <a:xfrm>
            <a:off x="0" y="736833"/>
            <a:ext cx="12192000" cy="324000"/>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2"/>
                </a:solidFill>
                <a:effectLst/>
                <a:uLnTx/>
                <a:uFillTx/>
                <a:latin typeface="Arial" panose="020B0604020202020204"/>
                <a:ea typeface="+mn-ea"/>
                <a:cs typeface="+mn-cs"/>
              </a:rPr>
              <a:t>A breakdown of the top 3 focus areas into business functions and their corresponding indicative list of agents (not an exhaustive list)</a:t>
            </a:r>
          </a:p>
        </p:txBody>
      </p:sp>
      <p:sp>
        <p:nvSpPr>
          <p:cNvPr id="85" name="Triangle 62">
            <a:extLst>
              <a:ext uri="{FF2B5EF4-FFF2-40B4-BE49-F238E27FC236}">
                <a16:creationId xmlns:a16="http://schemas.microsoft.com/office/drawing/2014/main" id="{561AC10D-AC42-860E-A4E7-69EDF989B53B}"/>
              </a:ext>
            </a:extLst>
          </p:cNvPr>
          <p:cNvSpPr/>
          <p:nvPr/>
        </p:nvSpPr>
        <p:spPr>
          <a:xfrm rot="5400000">
            <a:off x="2979293" y="1593317"/>
            <a:ext cx="1483737" cy="515499"/>
          </a:xfrm>
          <a:prstGeom prst="triangle">
            <a:avLst>
              <a:gd name="adj" fmla="val 51766"/>
            </a:avLst>
          </a:prstGeom>
          <a:gradFill>
            <a:gsLst>
              <a:gs pos="0">
                <a:schemeClr val="accent3"/>
              </a:gs>
              <a:gs pos="98000">
                <a:schemeClr val="bg1"/>
              </a:gs>
            </a:gsLst>
            <a:lin ang="6453095"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1100" b="1" kern="0">
              <a:solidFill>
                <a:srgbClr val="212121"/>
              </a:solidFill>
              <a:latin typeface="Arial"/>
              <a:ea typeface="ヒラギノ角ゴ ProN W3"/>
              <a:cs typeface="Arial" panose="020B0604020202020204" pitchFamily="34" charset="0"/>
            </a:endParaRPr>
          </a:p>
        </p:txBody>
      </p:sp>
      <p:sp>
        <p:nvSpPr>
          <p:cNvPr id="86" name="Triangle 62">
            <a:extLst>
              <a:ext uri="{FF2B5EF4-FFF2-40B4-BE49-F238E27FC236}">
                <a16:creationId xmlns:a16="http://schemas.microsoft.com/office/drawing/2014/main" id="{54B9FBDF-FDEB-6305-1A25-D1696CB7458E}"/>
              </a:ext>
            </a:extLst>
          </p:cNvPr>
          <p:cNvSpPr/>
          <p:nvPr/>
        </p:nvSpPr>
        <p:spPr>
          <a:xfrm rot="5400000">
            <a:off x="2976401" y="3323685"/>
            <a:ext cx="1483737" cy="515499"/>
          </a:xfrm>
          <a:prstGeom prst="triangle">
            <a:avLst>
              <a:gd name="adj" fmla="val 51766"/>
            </a:avLst>
          </a:prstGeom>
          <a:gradFill>
            <a:gsLst>
              <a:gs pos="0">
                <a:schemeClr val="accent3"/>
              </a:gs>
              <a:gs pos="98000">
                <a:schemeClr val="bg1"/>
              </a:gs>
            </a:gsLst>
            <a:lin ang="6453095"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1100" b="1" kern="0">
              <a:solidFill>
                <a:srgbClr val="212121"/>
              </a:solidFill>
              <a:latin typeface="Arial"/>
              <a:ea typeface="ヒラギノ角ゴ ProN W3"/>
              <a:cs typeface="Arial" panose="020B0604020202020204" pitchFamily="34" charset="0"/>
            </a:endParaRPr>
          </a:p>
        </p:txBody>
      </p:sp>
      <p:sp>
        <p:nvSpPr>
          <p:cNvPr id="87" name="Triangle 62">
            <a:extLst>
              <a:ext uri="{FF2B5EF4-FFF2-40B4-BE49-F238E27FC236}">
                <a16:creationId xmlns:a16="http://schemas.microsoft.com/office/drawing/2014/main" id="{9EEBA2C1-6F0F-9812-A50F-2ACD9F946C7F}"/>
              </a:ext>
            </a:extLst>
          </p:cNvPr>
          <p:cNvSpPr/>
          <p:nvPr/>
        </p:nvSpPr>
        <p:spPr>
          <a:xfrm rot="5400000">
            <a:off x="2976401" y="5470529"/>
            <a:ext cx="1483737" cy="515499"/>
          </a:xfrm>
          <a:prstGeom prst="triangle">
            <a:avLst>
              <a:gd name="adj" fmla="val 51766"/>
            </a:avLst>
          </a:prstGeom>
          <a:gradFill>
            <a:gsLst>
              <a:gs pos="0">
                <a:schemeClr val="accent3"/>
              </a:gs>
              <a:gs pos="98000">
                <a:schemeClr val="bg1"/>
              </a:gs>
            </a:gsLst>
            <a:lin ang="6453095"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1100" b="1" kern="0">
              <a:solidFill>
                <a:srgbClr val="212121"/>
              </a:solidFill>
              <a:latin typeface="Arial"/>
              <a:ea typeface="ヒラギノ角ゴ ProN W3"/>
              <a:cs typeface="Arial" panose="020B0604020202020204" pitchFamily="34" charset="0"/>
            </a:endParaRPr>
          </a:p>
        </p:txBody>
      </p:sp>
    </p:spTree>
    <p:extLst>
      <p:ext uri="{BB962C8B-B14F-4D97-AF65-F5344CB8AC3E}">
        <p14:creationId xmlns:p14="http://schemas.microsoft.com/office/powerpoint/2010/main" val="407001412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52498-3FF8-206C-1A62-4E019F2EA8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28BFF4-578D-1F0D-0572-062616EC18E1}"/>
              </a:ext>
            </a:extLst>
          </p:cNvPr>
          <p:cNvSpPr>
            <a:spLocks noGrp="1"/>
          </p:cNvSpPr>
          <p:nvPr>
            <p:ph type="sldNum" sz="quarter" idx="12"/>
          </p:nvPr>
        </p:nvSpPr>
        <p:spPr/>
        <p:txBody>
          <a:bodyPr/>
          <a:lstStyle/>
          <a:p>
            <a:fld id="{C53E075B-3175-45CF-B3C7-FEDF3F5961E3}" type="slidenum">
              <a:rPr lang="en-US" smtClean="0"/>
              <a:pPr/>
              <a:t>4</a:t>
            </a:fld>
            <a:endParaRPr lang="en-US"/>
          </a:p>
        </p:txBody>
      </p:sp>
      <p:sp>
        <p:nvSpPr>
          <p:cNvPr id="4" name="Title 3">
            <a:extLst>
              <a:ext uri="{FF2B5EF4-FFF2-40B4-BE49-F238E27FC236}">
                <a16:creationId xmlns:a16="http://schemas.microsoft.com/office/drawing/2014/main" id="{D266A160-6236-65BA-791E-4A45689CBF18}"/>
              </a:ext>
            </a:extLst>
          </p:cNvPr>
          <p:cNvSpPr>
            <a:spLocks noGrp="1"/>
          </p:cNvSpPr>
          <p:nvPr>
            <p:ph type="title"/>
          </p:nvPr>
        </p:nvSpPr>
        <p:spPr/>
        <p:txBody>
          <a:bodyPr/>
          <a:lstStyle/>
          <a:p>
            <a:r>
              <a:rPr lang="en-US">
                <a:latin typeface="Arial"/>
                <a:cs typeface="Arial"/>
              </a:rPr>
              <a:t>What is an AI Agent…</a:t>
            </a:r>
            <a:endParaRPr lang="en-US"/>
          </a:p>
        </p:txBody>
      </p:sp>
      <p:sp>
        <p:nvSpPr>
          <p:cNvPr id="48" name="Rectangle 47">
            <a:extLst>
              <a:ext uri="{FF2B5EF4-FFF2-40B4-BE49-F238E27FC236}">
                <a16:creationId xmlns:a16="http://schemas.microsoft.com/office/drawing/2014/main" id="{934E5BF9-2AF5-9665-02D6-91E3C517F1D3}"/>
              </a:ext>
            </a:extLst>
          </p:cNvPr>
          <p:cNvSpPr/>
          <p:nvPr/>
        </p:nvSpPr>
        <p:spPr>
          <a:xfrm>
            <a:off x="6742303" y="0"/>
            <a:ext cx="5465173" cy="6387549"/>
          </a:xfrm>
          <a:prstGeom prst="rect">
            <a:avLst/>
          </a:prstGeom>
          <a:gradFill>
            <a:gsLst>
              <a:gs pos="18000">
                <a:srgbClr val="282A7A">
                  <a:alpha val="74902"/>
                </a:srgbClr>
              </a:gs>
              <a:gs pos="77000">
                <a:srgbClr val="2E308E"/>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ndParaRPr>
          </a:p>
        </p:txBody>
      </p:sp>
      <p:sp>
        <p:nvSpPr>
          <p:cNvPr id="49" name="Title 1">
            <a:extLst>
              <a:ext uri="{FF2B5EF4-FFF2-40B4-BE49-F238E27FC236}">
                <a16:creationId xmlns:a16="http://schemas.microsoft.com/office/drawing/2014/main" id="{6E2DB289-C9B3-0C67-106A-0CB4B8247B79}"/>
              </a:ext>
            </a:extLst>
          </p:cNvPr>
          <p:cNvSpPr txBox="1">
            <a:spLocks/>
          </p:cNvSpPr>
          <p:nvPr/>
        </p:nvSpPr>
        <p:spPr>
          <a:xfrm>
            <a:off x="6895244" y="208053"/>
            <a:ext cx="4144934" cy="439715"/>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Calibri Light" panose="020F0302020204030204"/>
                <a:ea typeface="+mj-ea"/>
                <a:cs typeface="+mj-cs"/>
              </a:rPr>
              <a:t>and how does it help…</a:t>
            </a:r>
          </a:p>
        </p:txBody>
      </p:sp>
      <p:sp>
        <p:nvSpPr>
          <p:cNvPr id="50" name="TextBox 49">
            <a:extLst>
              <a:ext uri="{FF2B5EF4-FFF2-40B4-BE49-F238E27FC236}">
                <a16:creationId xmlns:a16="http://schemas.microsoft.com/office/drawing/2014/main" id="{2646AC01-922B-78C5-5921-FA7A04ADEE45}"/>
              </a:ext>
            </a:extLst>
          </p:cNvPr>
          <p:cNvSpPr txBox="1"/>
          <p:nvPr/>
        </p:nvSpPr>
        <p:spPr>
          <a:xfrm>
            <a:off x="7558588" y="878855"/>
            <a:ext cx="4333347" cy="1102033"/>
          </a:xfrm>
          <a:prstGeom prst="rect">
            <a:avLst/>
          </a:prstGeom>
          <a:noFill/>
        </p:spPr>
        <p:txBody>
          <a:bodyPr wrap="square">
            <a:spAutoFit/>
          </a:bodyPr>
          <a:lstStyle/>
          <a:p>
            <a:pPr marL="0" marR="0" lvl="0" indent="0" defTabSz="412714" eaLnBrk="1" fontAlgn="auto" latinLnBrk="0" hangingPunct="0">
              <a:lnSpc>
                <a:spcPts val="1600"/>
              </a:lnSpc>
              <a:spcBef>
                <a:spcPts val="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Agents log their intent for each transaction, enhancing transparency and traceability. Safeguard agents monitor others to ensure compliance with responsible AI practices and ethical standards. Embedded security measures within agents provide a granular approach to security management</a:t>
            </a:r>
          </a:p>
        </p:txBody>
      </p:sp>
      <p:sp>
        <p:nvSpPr>
          <p:cNvPr id="51" name="TextBox 50">
            <a:extLst>
              <a:ext uri="{FF2B5EF4-FFF2-40B4-BE49-F238E27FC236}">
                <a16:creationId xmlns:a16="http://schemas.microsoft.com/office/drawing/2014/main" id="{BFA7F158-FF86-5535-CBA6-C254806F0C72}"/>
              </a:ext>
            </a:extLst>
          </p:cNvPr>
          <p:cNvSpPr txBox="1"/>
          <p:nvPr/>
        </p:nvSpPr>
        <p:spPr>
          <a:xfrm>
            <a:off x="7558588" y="647768"/>
            <a:ext cx="2731245" cy="276999"/>
          </a:xfrm>
          <a:prstGeom prst="rect">
            <a:avLst/>
          </a:prstGeom>
          <a:noFill/>
        </p:spPr>
        <p:txBody>
          <a:bodyPr wrap="square">
            <a:spAutoFit/>
          </a:bodyPr>
          <a:lstStyle/>
          <a:p>
            <a:pPr>
              <a:defRPr/>
            </a:pPr>
            <a:r>
              <a:rPr lang="en-US" sz="1200" b="1" kern="0">
                <a:solidFill>
                  <a:srgbClr val="06C7CC">
                    <a:lumMod val="60000"/>
                    <a:lumOff val="40000"/>
                  </a:srgbClr>
                </a:solidFill>
                <a:ea typeface="Helvetica" charset="0"/>
                <a:cs typeface="Arial"/>
                <a:sym typeface="Helvetica Light"/>
              </a:rPr>
              <a:t>Ethics, Transparency &amp; Security  </a:t>
            </a:r>
            <a:endParaRPr lang="en-IN">
              <a:solidFill>
                <a:srgbClr val="06C7CC">
                  <a:lumMod val="60000"/>
                  <a:lumOff val="40000"/>
                </a:srgbClr>
              </a:solidFill>
              <a:latin typeface="Calibri" panose="020F0502020204030204"/>
            </a:endParaRPr>
          </a:p>
        </p:txBody>
      </p:sp>
      <p:grpSp>
        <p:nvGrpSpPr>
          <p:cNvPr id="52" name="Group 51">
            <a:extLst>
              <a:ext uri="{FF2B5EF4-FFF2-40B4-BE49-F238E27FC236}">
                <a16:creationId xmlns:a16="http://schemas.microsoft.com/office/drawing/2014/main" id="{0B7EDB49-FF87-891E-1CBB-620AA6FBF5A5}"/>
              </a:ext>
            </a:extLst>
          </p:cNvPr>
          <p:cNvGrpSpPr/>
          <p:nvPr/>
        </p:nvGrpSpPr>
        <p:grpSpPr>
          <a:xfrm>
            <a:off x="6906855" y="859605"/>
            <a:ext cx="525045" cy="1102360"/>
            <a:chOff x="6906855" y="859605"/>
            <a:chExt cx="525045" cy="1102360"/>
          </a:xfrm>
        </p:grpSpPr>
        <p:cxnSp>
          <p:nvCxnSpPr>
            <p:cNvPr id="53" name="Straight Connector 52">
              <a:extLst>
                <a:ext uri="{FF2B5EF4-FFF2-40B4-BE49-F238E27FC236}">
                  <a16:creationId xmlns:a16="http://schemas.microsoft.com/office/drawing/2014/main" id="{35B8BE0F-0670-28FF-9C0A-3EF1C1439019}"/>
                </a:ext>
              </a:extLst>
            </p:cNvPr>
            <p:cNvCxnSpPr>
              <a:cxnSpLocks/>
            </p:cNvCxnSpPr>
            <p:nvPr/>
          </p:nvCxnSpPr>
          <p:spPr>
            <a:xfrm>
              <a:off x="7169377" y="859605"/>
              <a:ext cx="0" cy="1102360"/>
            </a:xfrm>
            <a:prstGeom prst="line">
              <a:avLst/>
            </a:prstGeom>
            <a:noFill/>
            <a:ln w="9525" cap="flat" cmpd="sng" algn="ctr">
              <a:solidFill>
                <a:srgbClr val="2F78C4"/>
              </a:solidFill>
              <a:prstDash val="solid"/>
              <a:miter lim="800000"/>
            </a:ln>
            <a:effectLst/>
          </p:spPr>
        </p:cxnSp>
        <p:sp>
          <p:nvSpPr>
            <p:cNvPr id="54" name="Oval 53">
              <a:extLst>
                <a:ext uri="{FF2B5EF4-FFF2-40B4-BE49-F238E27FC236}">
                  <a16:creationId xmlns:a16="http://schemas.microsoft.com/office/drawing/2014/main" id="{4ECC66CF-A1B4-298B-CC4D-42429753EBF7}"/>
                </a:ext>
              </a:extLst>
            </p:cNvPr>
            <p:cNvSpPr/>
            <p:nvPr/>
          </p:nvSpPr>
          <p:spPr>
            <a:xfrm>
              <a:off x="6906855" y="1148263"/>
              <a:ext cx="525045" cy="525045"/>
            </a:xfrm>
            <a:prstGeom prst="ellipse">
              <a:avLst/>
            </a:prstGeom>
            <a:solidFill>
              <a:srgbClr val="1C1E57"/>
            </a:solidFill>
            <a:ln w="12700" cap="flat" cmpd="sng" algn="ctr">
              <a:solidFill>
                <a:srgbClr val="2F78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5" name="Group 54">
            <a:extLst>
              <a:ext uri="{FF2B5EF4-FFF2-40B4-BE49-F238E27FC236}">
                <a16:creationId xmlns:a16="http://schemas.microsoft.com/office/drawing/2014/main" id="{2EBFA392-9023-85D7-F9D7-D18373D2B559}"/>
              </a:ext>
            </a:extLst>
          </p:cNvPr>
          <p:cNvGrpSpPr/>
          <p:nvPr/>
        </p:nvGrpSpPr>
        <p:grpSpPr>
          <a:xfrm>
            <a:off x="6906855" y="2300186"/>
            <a:ext cx="525045" cy="1102360"/>
            <a:chOff x="6906855" y="859605"/>
            <a:chExt cx="525045" cy="1102360"/>
          </a:xfrm>
        </p:grpSpPr>
        <p:cxnSp>
          <p:nvCxnSpPr>
            <p:cNvPr id="56" name="Straight Connector 55">
              <a:extLst>
                <a:ext uri="{FF2B5EF4-FFF2-40B4-BE49-F238E27FC236}">
                  <a16:creationId xmlns:a16="http://schemas.microsoft.com/office/drawing/2014/main" id="{9450AD29-35C0-9E74-B6CD-994B330811B2}"/>
                </a:ext>
              </a:extLst>
            </p:cNvPr>
            <p:cNvCxnSpPr>
              <a:cxnSpLocks/>
            </p:cNvCxnSpPr>
            <p:nvPr/>
          </p:nvCxnSpPr>
          <p:spPr>
            <a:xfrm>
              <a:off x="7169377" y="859605"/>
              <a:ext cx="0" cy="1102360"/>
            </a:xfrm>
            <a:prstGeom prst="line">
              <a:avLst/>
            </a:prstGeom>
            <a:noFill/>
            <a:ln w="9525" cap="flat" cmpd="sng" algn="ctr">
              <a:solidFill>
                <a:srgbClr val="2F78C4"/>
              </a:solidFill>
              <a:prstDash val="solid"/>
              <a:miter lim="800000"/>
            </a:ln>
            <a:effectLst/>
          </p:spPr>
        </p:cxnSp>
        <p:sp>
          <p:nvSpPr>
            <p:cNvPr id="57" name="Oval 56">
              <a:extLst>
                <a:ext uri="{FF2B5EF4-FFF2-40B4-BE49-F238E27FC236}">
                  <a16:creationId xmlns:a16="http://schemas.microsoft.com/office/drawing/2014/main" id="{206D5AF1-AD2F-A879-2CC2-1D8A3FFA8580}"/>
                </a:ext>
              </a:extLst>
            </p:cNvPr>
            <p:cNvSpPr/>
            <p:nvPr/>
          </p:nvSpPr>
          <p:spPr>
            <a:xfrm>
              <a:off x="6906855" y="1148263"/>
              <a:ext cx="525045" cy="525045"/>
            </a:xfrm>
            <a:prstGeom prst="ellipse">
              <a:avLst/>
            </a:prstGeom>
            <a:solidFill>
              <a:srgbClr val="1C1E57"/>
            </a:solidFill>
            <a:ln w="12700" cap="flat" cmpd="sng" algn="ctr">
              <a:solidFill>
                <a:srgbClr val="2F78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58" name="Group 57">
            <a:extLst>
              <a:ext uri="{FF2B5EF4-FFF2-40B4-BE49-F238E27FC236}">
                <a16:creationId xmlns:a16="http://schemas.microsoft.com/office/drawing/2014/main" id="{0A65A6D8-96A2-AEA7-D9A8-ECB48A429461}"/>
              </a:ext>
            </a:extLst>
          </p:cNvPr>
          <p:cNvGrpSpPr/>
          <p:nvPr/>
        </p:nvGrpSpPr>
        <p:grpSpPr>
          <a:xfrm>
            <a:off x="6906855" y="3740767"/>
            <a:ext cx="525045" cy="1102360"/>
            <a:chOff x="6906855" y="859605"/>
            <a:chExt cx="525045" cy="1102360"/>
          </a:xfrm>
        </p:grpSpPr>
        <p:cxnSp>
          <p:nvCxnSpPr>
            <p:cNvPr id="59" name="Straight Connector 58">
              <a:extLst>
                <a:ext uri="{FF2B5EF4-FFF2-40B4-BE49-F238E27FC236}">
                  <a16:creationId xmlns:a16="http://schemas.microsoft.com/office/drawing/2014/main" id="{B97A6F0C-9C24-405D-F79A-ADE59F87D9A5}"/>
                </a:ext>
              </a:extLst>
            </p:cNvPr>
            <p:cNvCxnSpPr>
              <a:cxnSpLocks/>
            </p:cNvCxnSpPr>
            <p:nvPr/>
          </p:nvCxnSpPr>
          <p:spPr>
            <a:xfrm>
              <a:off x="7169377" y="859605"/>
              <a:ext cx="0" cy="1102360"/>
            </a:xfrm>
            <a:prstGeom prst="line">
              <a:avLst/>
            </a:prstGeom>
            <a:noFill/>
            <a:ln w="9525" cap="flat" cmpd="sng" algn="ctr">
              <a:solidFill>
                <a:srgbClr val="2F78C4"/>
              </a:solidFill>
              <a:prstDash val="solid"/>
              <a:miter lim="800000"/>
            </a:ln>
            <a:effectLst/>
          </p:spPr>
        </p:cxnSp>
        <p:sp>
          <p:nvSpPr>
            <p:cNvPr id="60" name="Oval 59">
              <a:extLst>
                <a:ext uri="{FF2B5EF4-FFF2-40B4-BE49-F238E27FC236}">
                  <a16:creationId xmlns:a16="http://schemas.microsoft.com/office/drawing/2014/main" id="{C85041C6-5597-1E3F-DF3D-F1F5E71DC2B4}"/>
                </a:ext>
              </a:extLst>
            </p:cNvPr>
            <p:cNvSpPr/>
            <p:nvPr/>
          </p:nvSpPr>
          <p:spPr>
            <a:xfrm>
              <a:off x="6906855" y="1148263"/>
              <a:ext cx="525045" cy="525045"/>
            </a:xfrm>
            <a:prstGeom prst="ellipse">
              <a:avLst/>
            </a:prstGeom>
            <a:solidFill>
              <a:srgbClr val="1C1E57"/>
            </a:solidFill>
            <a:ln w="12700" cap="flat" cmpd="sng" algn="ctr">
              <a:solidFill>
                <a:srgbClr val="2F78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EB7E1A93-C808-FF57-2AA6-071F79012273}"/>
              </a:ext>
            </a:extLst>
          </p:cNvPr>
          <p:cNvGrpSpPr/>
          <p:nvPr/>
        </p:nvGrpSpPr>
        <p:grpSpPr>
          <a:xfrm>
            <a:off x="6906855" y="5181348"/>
            <a:ext cx="525045" cy="1102360"/>
            <a:chOff x="6906855" y="859605"/>
            <a:chExt cx="525045" cy="1102360"/>
          </a:xfrm>
        </p:grpSpPr>
        <p:cxnSp>
          <p:nvCxnSpPr>
            <p:cNvPr id="62" name="Straight Connector 61">
              <a:extLst>
                <a:ext uri="{FF2B5EF4-FFF2-40B4-BE49-F238E27FC236}">
                  <a16:creationId xmlns:a16="http://schemas.microsoft.com/office/drawing/2014/main" id="{42AB63E8-BDB2-FF41-3242-BBD06C86A61D}"/>
                </a:ext>
              </a:extLst>
            </p:cNvPr>
            <p:cNvCxnSpPr>
              <a:cxnSpLocks/>
            </p:cNvCxnSpPr>
            <p:nvPr/>
          </p:nvCxnSpPr>
          <p:spPr>
            <a:xfrm>
              <a:off x="7169377" y="859605"/>
              <a:ext cx="0" cy="1102360"/>
            </a:xfrm>
            <a:prstGeom prst="line">
              <a:avLst/>
            </a:prstGeom>
            <a:noFill/>
            <a:ln w="9525" cap="flat" cmpd="sng" algn="ctr">
              <a:solidFill>
                <a:srgbClr val="2F78C4"/>
              </a:solidFill>
              <a:prstDash val="solid"/>
              <a:miter lim="800000"/>
            </a:ln>
            <a:effectLst/>
          </p:spPr>
        </p:cxnSp>
        <p:sp>
          <p:nvSpPr>
            <p:cNvPr id="63" name="Oval 62">
              <a:extLst>
                <a:ext uri="{FF2B5EF4-FFF2-40B4-BE49-F238E27FC236}">
                  <a16:creationId xmlns:a16="http://schemas.microsoft.com/office/drawing/2014/main" id="{07128B1A-9BBA-57CB-FE14-7C4DBFFA682B}"/>
                </a:ext>
              </a:extLst>
            </p:cNvPr>
            <p:cNvSpPr/>
            <p:nvPr/>
          </p:nvSpPr>
          <p:spPr>
            <a:xfrm>
              <a:off x="6906855" y="1148263"/>
              <a:ext cx="525045" cy="525045"/>
            </a:xfrm>
            <a:prstGeom prst="ellipse">
              <a:avLst/>
            </a:prstGeom>
            <a:solidFill>
              <a:srgbClr val="1C1E57"/>
            </a:solidFill>
            <a:ln w="12700" cap="flat" cmpd="sng" algn="ctr">
              <a:solidFill>
                <a:srgbClr val="2F78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64" name="TextBox 63">
            <a:extLst>
              <a:ext uri="{FF2B5EF4-FFF2-40B4-BE49-F238E27FC236}">
                <a16:creationId xmlns:a16="http://schemas.microsoft.com/office/drawing/2014/main" id="{76BE1AE0-02EC-3FD9-B772-D22F864587A7}"/>
              </a:ext>
            </a:extLst>
          </p:cNvPr>
          <p:cNvSpPr txBox="1"/>
          <p:nvPr/>
        </p:nvSpPr>
        <p:spPr>
          <a:xfrm>
            <a:off x="7558588" y="2332270"/>
            <a:ext cx="4433355" cy="1102033"/>
          </a:xfrm>
          <a:prstGeom prst="rect">
            <a:avLst/>
          </a:prstGeom>
          <a:noFill/>
        </p:spPr>
        <p:txBody>
          <a:bodyPr wrap="square">
            <a:spAutoFit/>
          </a:bodyPr>
          <a:lstStyle/>
          <a:p>
            <a:pPr marL="0" marR="0" lvl="0" indent="0" defTabSz="412714" eaLnBrk="1" fontAlgn="auto" latinLnBrk="0" hangingPunct="0">
              <a:lnSpc>
                <a:spcPts val="1600"/>
              </a:lnSpc>
              <a:spcBef>
                <a:spcPts val="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Agent-based systems are modular, allowing for easier updates and maintenance. Each agent can be independently developed, deployed, and scaled without affecting the system. They also offer customizability and extensibility, enabling the addition or modification of agents with minimal disruption</a:t>
            </a:r>
          </a:p>
        </p:txBody>
      </p:sp>
      <p:sp>
        <p:nvSpPr>
          <p:cNvPr id="65" name="TextBox 64">
            <a:extLst>
              <a:ext uri="{FF2B5EF4-FFF2-40B4-BE49-F238E27FC236}">
                <a16:creationId xmlns:a16="http://schemas.microsoft.com/office/drawing/2014/main" id="{03A0DB8E-8AE3-0605-3FFD-3BC35E949AE8}"/>
              </a:ext>
            </a:extLst>
          </p:cNvPr>
          <p:cNvSpPr txBox="1"/>
          <p:nvPr/>
        </p:nvSpPr>
        <p:spPr>
          <a:xfrm>
            <a:off x="7558588" y="2120433"/>
            <a:ext cx="2731245" cy="276999"/>
          </a:xfrm>
          <a:prstGeom prst="rect">
            <a:avLst/>
          </a:prstGeom>
          <a:noFill/>
        </p:spPr>
        <p:txBody>
          <a:bodyPr wrap="square">
            <a:spAutoFit/>
          </a:bodyPr>
          <a:lstStyle/>
          <a:p>
            <a:pPr>
              <a:defRPr/>
            </a:pPr>
            <a:r>
              <a:rPr lang="en-US" sz="1200" b="1" kern="0">
                <a:solidFill>
                  <a:srgbClr val="06C7CC">
                    <a:lumMod val="60000"/>
                    <a:lumOff val="40000"/>
                  </a:srgbClr>
                </a:solidFill>
                <a:ea typeface="Helvetica" charset="0"/>
                <a:cs typeface="Arial"/>
                <a:sym typeface="Helvetica Light"/>
              </a:rPr>
              <a:t>Flexibility &amp; Scalability </a:t>
            </a:r>
            <a:endParaRPr lang="en-IN">
              <a:solidFill>
                <a:srgbClr val="06C7CC">
                  <a:lumMod val="60000"/>
                  <a:lumOff val="40000"/>
                </a:srgbClr>
              </a:solidFill>
              <a:latin typeface="Calibri" panose="020F0502020204030204"/>
            </a:endParaRPr>
          </a:p>
        </p:txBody>
      </p:sp>
      <p:sp>
        <p:nvSpPr>
          <p:cNvPr id="66" name="TextBox 65">
            <a:extLst>
              <a:ext uri="{FF2B5EF4-FFF2-40B4-BE49-F238E27FC236}">
                <a16:creationId xmlns:a16="http://schemas.microsoft.com/office/drawing/2014/main" id="{4A12F148-6812-9AEB-033E-39C2B2139D3E}"/>
              </a:ext>
            </a:extLst>
          </p:cNvPr>
          <p:cNvSpPr txBox="1"/>
          <p:nvPr/>
        </p:nvSpPr>
        <p:spPr>
          <a:xfrm>
            <a:off x="7558588" y="3875320"/>
            <a:ext cx="4522920" cy="1102033"/>
          </a:xfrm>
          <a:prstGeom prst="rect">
            <a:avLst/>
          </a:prstGeom>
          <a:noFill/>
        </p:spPr>
        <p:txBody>
          <a:bodyPr wrap="square">
            <a:spAutoFit/>
          </a:bodyPr>
          <a:lstStyle/>
          <a:p>
            <a:pPr marL="0" marR="0" lvl="0" indent="0" defTabSz="412714" eaLnBrk="1" fontAlgn="auto" latinLnBrk="0" hangingPunct="0">
              <a:lnSpc>
                <a:spcPts val="1600"/>
              </a:lnSpc>
              <a:spcBef>
                <a:spcPts val="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Agents specialize in specific tasks, leading to efficient and optimized execution. They handle data locally, reducing transfer costs and improving performance. Additionally, agents optimize resource usage by adjusting operations based on current system states and workloads</a:t>
            </a:r>
          </a:p>
        </p:txBody>
      </p:sp>
      <p:sp>
        <p:nvSpPr>
          <p:cNvPr id="67" name="TextBox 66">
            <a:extLst>
              <a:ext uri="{FF2B5EF4-FFF2-40B4-BE49-F238E27FC236}">
                <a16:creationId xmlns:a16="http://schemas.microsoft.com/office/drawing/2014/main" id="{934EFF0D-5632-AA37-9428-7409472D50E3}"/>
              </a:ext>
            </a:extLst>
          </p:cNvPr>
          <p:cNvSpPr txBox="1"/>
          <p:nvPr/>
        </p:nvSpPr>
        <p:spPr>
          <a:xfrm>
            <a:off x="7558588" y="3640623"/>
            <a:ext cx="2731245" cy="276999"/>
          </a:xfrm>
          <a:prstGeom prst="rect">
            <a:avLst/>
          </a:prstGeom>
          <a:noFill/>
        </p:spPr>
        <p:txBody>
          <a:bodyPr wrap="square">
            <a:spAutoFit/>
          </a:bodyPr>
          <a:lstStyle/>
          <a:p>
            <a:pPr>
              <a:defRPr/>
            </a:pPr>
            <a:r>
              <a:rPr lang="en-US" sz="1200" b="1" kern="0">
                <a:solidFill>
                  <a:srgbClr val="06C7CC">
                    <a:lumMod val="60000"/>
                    <a:lumOff val="40000"/>
                  </a:srgbClr>
                </a:solidFill>
                <a:ea typeface="Helvetica" charset="0"/>
                <a:cs typeface="Arial"/>
                <a:sym typeface="Helvetica Light"/>
              </a:rPr>
              <a:t>Efficiency &amp; Waste Reduction </a:t>
            </a:r>
            <a:endParaRPr lang="en-IN">
              <a:solidFill>
                <a:srgbClr val="06C7CC">
                  <a:lumMod val="60000"/>
                  <a:lumOff val="40000"/>
                </a:srgbClr>
              </a:solidFill>
              <a:latin typeface="Calibri" panose="020F0502020204030204"/>
            </a:endParaRPr>
          </a:p>
        </p:txBody>
      </p:sp>
      <p:sp>
        <p:nvSpPr>
          <p:cNvPr id="68" name="TextBox 67">
            <a:extLst>
              <a:ext uri="{FF2B5EF4-FFF2-40B4-BE49-F238E27FC236}">
                <a16:creationId xmlns:a16="http://schemas.microsoft.com/office/drawing/2014/main" id="{859EA4C4-3332-4CAB-1A63-C0246818B042}"/>
              </a:ext>
            </a:extLst>
          </p:cNvPr>
          <p:cNvSpPr txBox="1"/>
          <p:nvPr/>
        </p:nvSpPr>
        <p:spPr>
          <a:xfrm>
            <a:off x="7558588" y="5326930"/>
            <a:ext cx="4522920" cy="896849"/>
          </a:xfrm>
          <a:prstGeom prst="rect">
            <a:avLst/>
          </a:prstGeom>
          <a:noFill/>
        </p:spPr>
        <p:txBody>
          <a:bodyPr wrap="square">
            <a:spAutoFit/>
          </a:bodyPr>
          <a:lstStyle/>
          <a:p>
            <a:pPr marL="0" marR="0" lvl="0" indent="0" defTabSz="412714" eaLnBrk="1" fontAlgn="auto" latinLnBrk="0" hangingPunct="0">
              <a:lnSpc>
                <a:spcPts val="1600"/>
              </a:lnSpc>
              <a:spcBef>
                <a:spcPts val="60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Agents communicate using intent-based, natural language interactions, simplifying integration. They also interact with diverse systems and services, providing a unified interface for seamless integration across different platforms and technologies</a:t>
            </a:r>
          </a:p>
        </p:txBody>
      </p:sp>
      <p:sp>
        <p:nvSpPr>
          <p:cNvPr id="69" name="TextBox 68">
            <a:extLst>
              <a:ext uri="{FF2B5EF4-FFF2-40B4-BE49-F238E27FC236}">
                <a16:creationId xmlns:a16="http://schemas.microsoft.com/office/drawing/2014/main" id="{F8F82D13-01CC-2E30-6315-FF13379EBDD8}"/>
              </a:ext>
            </a:extLst>
          </p:cNvPr>
          <p:cNvSpPr txBox="1"/>
          <p:nvPr/>
        </p:nvSpPr>
        <p:spPr>
          <a:xfrm>
            <a:off x="7558588" y="5092233"/>
            <a:ext cx="2731245" cy="276999"/>
          </a:xfrm>
          <a:prstGeom prst="rect">
            <a:avLst/>
          </a:prstGeom>
          <a:noFill/>
        </p:spPr>
        <p:txBody>
          <a:bodyPr wrap="square">
            <a:spAutoFit/>
          </a:bodyPr>
          <a:lstStyle/>
          <a:p>
            <a:pPr>
              <a:defRPr/>
            </a:pPr>
            <a:r>
              <a:rPr lang="en-US" sz="1200" b="1" kern="0">
                <a:solidFill>
                  <a:srgbClr val="06C7CC">
                    <a:lumMod val="60000"/>
                    <a:lumOff val="40000"/>
                  </a:srgbClr>
                </a:solidFill>
                <a:ea typeface="Helvetica" charset="0"/>
                <a:cs typeface="Arial"/>
                <a:sym typeface="Helvetica Light"/>
              </a:rPr>
              <a:t>Enhanced User Experience </a:t>
            </a:r>
            <a:endParaRPr lang="en-IN">
              <a:solidFill>
                <a:srgbClr val="06C7CC">
                  <a:lumMod val="60000"/>
                  <a:lumOff val="40000"/>
                </a:srgbClr>
              </a:solidFill>
              <a:latin typeface="Calibri" panose="020F0502020204030204"/>
            </a:endParaRPr>
          </a:p>
        </p:txBody>
      </p:sp>
      <p:pic>
        <p:nvPicPr>
          <p:cNvPr id="70" name="Picture 69">
            <a:extLst>
              <a:ext uri="{FF2B5EF4-FFF2-40B4-BE49-F238E27FC236}">
                <a16:creationId xmlns:a16="http://schemas.microsoft.com/office/drawing/2014/main" id="{FED63871-E051-745A-BC91-BDA6D72DCA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889" b="91556" l="9778" r="89778">
                        <a14:foregroundMark x1="38667" y1="91556" x2="38667" y2="91556"/>
                        <a14:foregroundMark x1="60444" y1="62222" x2="60444" y2="62222"/>
                        <a14:foregroundMark x1="60000" y1="45778" x2="60000" y2="45778"/>
                        <a14:foregroundMark x1="50222" y1="47556" x2="50222" y2="47556"/>
                        <a14:foregroundMark x1="50222" y1="8889" x2="50222" y2="8889"/>
                        <a14:backgroundMark x1="29778" y1="79556" x2="29778" y2="79556"/>
                        <a14:backgroundMark x1="37778" y1="88444" x2="37778" y2="88444"/>
                        <a14:backgroundMark x1="50667" y1="87111" x2="50667" y2="87111"/>
                        <a14:backgroundMark x1="63556" y1="88000" x2="63556" y2="88000"/>
                        <a14:backgroundMark x1="72000" y1="79111" x2="72000" y2="79111"/>
                        <a14:backgroundMark x1="59556" y1="61333" x2="59556" y2="61333"/>
                        <a14:backgroundMark x1="59556" y1="62222" x2="59556" y2="62222"/>
                      </a14:backgroundRemoval>
                    </a14:imgEffect>
                    <a14:imgEffect>
                      <a14:brightnessContrast bright="100000"/>
                    </a14:imgEffect>
                  </a14:imgLayer>
                </a14:imgProps>
              </a:ext>
            </a:extLst>
          </a:blip>
          <a:srcRect l="13496" t="5438" r="13496" b="5200"/>
          <a:stretch/>
        </p:blipFill>
        <p:spPr>
          <a:xfrm>
            <a:off x="7015126" y="1221978"/>
            <a:ext cx="308501" cy="377613"/>
          </a:xfrm>
          <a:prstGeom prst="rect">
            <a:avLst/>
          </a:prstGeom>
        </p:spPr>
      </p:pic>
      <p:pic>
        <p:nvPicPr>
          <p:cNvPr id="71" name="Picture 70">
            <a:extLst>
              <a:ext uri="{FF2B5EF4-FFF2-40B4-BE49-F238E27FC236}">
                <a16:creationId xmlns:a16="http://schemas.microsoft.com/office/drawing/2014/main" id="{BBE8498C-B231-6CB2-AD43-68BA5D576BC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7045780" y="2727770"/>
            <a:ext cx="247196" cy="247194"/>
          </a:xfrm>
          <a:prstGeom prst="rect">
            <a:avLst/>
          </a:prstGeom>
        </p:spPr>
      </p:pic>
      <p:pic>
        <p:nvPicPr>
          <p:cNvPr id="72" name="Picture 71">
            <a:extLst>
              <a:ext uri="{FF2B5EF4-FFF2-40B4-BE49-F238E27FC236}">
                <a16:creationId xmlns:a16="http://schemas.microsoft.com/office/drawing/2014/main" id="{B7C666F8-73FB-F2F1-92F3-16CAD0735F3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4889" y1="17333" x2="24889" y2="17333"/>
                        <a14:foregroundMark x1="52889" y1="44444" x2="52889" y2="44444"/>
                        <a14:foregroundMark x1="76444" y1="82222" x2="76444" y2="82222"/>
                      </a14:backgroundRemoval>
                    </a14:imgEffect>
                    <a14:imgEffect>
                      <a14:brightnessContrast bright="100000"/>
                    </a14:imgEffect>
                  </a14:imgLayer>
                </a14:imgProps>
              </a:ext>
            </a:extLst>
          </a:blip>
          <a:stretch>
            <a:fillRect/>
          </a:stretch>
        </p:blipFill>
        <p:spPr>
          <a:xfrm>
            <a:off x="6992102" y="4124200"/>
            <a:ext cx="354550" cy="354550"/>
          </a:xfrm>
          <a:prstGeom prst="rect">
            <a:avLst/>
          </a:prstGeom>
        </p:spPr>
      </p:pic>
      <p:pic>
        <p:nvPicPr>
          <p:cNvPr id="73" name="Picture 72">
            <a:extLst>
              <a:ext uri="{FF2B5EF4-FFF2-40B4-BE49-F238E27FC236}">
                <a16:creationId xmlns:a16="http://schemas.microsoft.com/office/drawing/2014/main" id="{B1DA72C8-DC83-4638-F3A6-B7C398C67D3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778" y1="28889" x2="37778" y2="28889"/>
                        <a14:foregroundMark x1="39556" y1="43556" x2="39556" y2="43556"/>
                        <a14:foregroundMark x1="37778" y1="48444" x2="37778" y2="48444"/>
                        <a14:foregroundMark x1="38222" y1="53778" x2="38222" y2="53778"/>
                        <a14:foregroundMark x1="80889" y1="36444" x2="80889" y2="36444"/>
                        <a14:foregroundMark x1="78667" y1="72444" x2="78667" y2="72444"/>
                        <a14:foregroundMark x1="64444" y1="56000" x2="64444" y2="56000"/>
                      </a14:backgroundRemoval>
                    </a14:imgEffect>
                    <a14:imgEffect>
                      <a14:brightnessContrast bright="100000"/>
                    </a14:imgEffect>
                  </a14:imgLayer>
                </a14:imgProps>
              </a:ext>
            </a:extLst>
          </a:blip>
          <a:srcRect l="11482" t="11482" r="11482" b="11482"/>
          <a:stretch/>
        </p:blipFill>
        <p:spPr>
          <a:xfrm>
            <a:off x="6976102" y="5539253"/>
            <a:ext cx="386551" cy="386550"/>
          </a:xfrm>
          <a:prstGeom prst="rect">
            <a:avLst/>
          </a:prstGeom>
        </p:spPr>
      </p:pic>
      <p:sp>
        <p:nvSpPr>
          <p:cNvPr id="74" name="Rectangle: Rounded Corners 73">
            <a:extLst>
              <a:ext uri="{FF2B5EF4-FFF2-40B4-BE49-F238E27FC236}">
                <a16:creationId xmlns:a16="http://schemas.microsoft.com/office/drawing/2014/main" id="{517F6026-68FD-20EA-B21C-E8BA927D9887}"/>
              </a:ext>
            </a:extLst>
          </p:cNvPr>
          <p:cNvSpPr/>
          <p:nvPr/>
        </p:nvSpPr>
        <p:spPr>
          <a:xfrm>
            <a:off x="244185" y="3589867"/>
            <a:ext cx="6220120" cy="2797683"/>
          </a:xfrm>
          <a:prstGeom prst="roundRect">
            <a:avLst>
              <a:gd name="adj" fmla="val 7883"/>
            </a:avLst>
          </a:prstGeom>
          <a:solidFill>
            <a:srgbClr val="FFFFFF"/>
          </a:solidFill>
          <a:ln w="12700" cap="flat" cmpd="sng" algn="ctr">
            <a:solidFill>
              <a:srgbClr val="2F78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5" name="Rectangle: Single Corner Rounded 74">
            <a:extLst>
              <a:ext uri="{FF2B5EF4-FFF2-40B4-BE49-F238E27FC236}">
                <a16:creationId xmlns:a16="http://schemas.microsoft.com/office/drawing/2014/main" id="{F3A7F8B2-FC7F-4651-50AE-ED2DFCDB2F35}"/>
              </a:ext>
            </a:extLst>
          </p:cNvPr>
          <p:cNvSpPr/>
          <p:nvPr/>
        </p:nvSpPr>
        <p:spPr>
          <a:xfrm>
            <a:off x="5109476" y="1729299"/>
            <a:ext cx="1551204" cy="1668419"/>
          </a:xfrm>
          <a:prstGeom prst="round1Rect">
            <a:avLst>
              <a:gd name="adj" fmla="val 0"/>
            </a:avLst>
          </a:prstGeom>
          <a:gradFill flip="none" rotWithShape="1">
            <a:gsLst>
              <a:gs pos="0">
                <a:srgbClr val="FFFFFF"/>
              </a:gs>
              <a:gs pos="100000">
                <a:srgbClr val="E9F7FD"/>
              </a:gs>
            </a:gsLst>
            <a:lin ang="18900000" scaled="1"/>
            <a:tileRect/>
          </a:gradFill>
          <a:ln w="25400" cap="flat" cmpd="sng" algn="ctr">
            <a:noFill/>
            <a:prstDash val="solid"/>
          </a:ln>
          <a:effectLst>
            <a:outerShdw blurRad="114300" dist="330200" dir="7800000" sx="85000" sy="85000" algn="tr" rotWithShape="0">
              <a:srgbClr val="2E308E">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a:endParaRPr>
          </a:p>
        </p:txBody>
      </p:sp>
      <p:sp>
        <p:nvSpPr>
          <p:cNvPr id="76" name="Rectangle: Single Corner Rounded 75">
            <a:extLst>
              <a:ext uri="{FF2B5EF4-FFF2-40B4-BE49-F238E27FC236}">
                <a16:creationId xmlns:a16="http://schemas.microsoft.com/office/drawing/2014/main" id="{434DB706-19AF-B7D6-2E1C-22DDCB33EF9C}"/>
              </a:ext>
            </a:extLst>
          </p:cNvPr>
          <p:cNvSpPr/>
          <p:nvPr/>
        </p:nvSpPr>
        <p:spPr>
          <a:xfrm>
            <a:off x="3567608" y="1729299"/>
            <a:ext cx="1455954" cy="1668419"/>
          </a:xfrm>
          <a:prstGeom prst="round1Rect">
            <a:avLst>
              <a:gd name="adj" fmla="val 0"/>
            </a:avLst>
          </a:prstGeom>
          <a:gradFill flip="none" rotWithShape="1">
            <a:gsLst>
              <a:gs pos="0">
                <a:srgbClr val="FFFFFF"/>
              </a:gs>
              <a:gs pos="100000">
                <a:srgbClr val="E9F7FD"/>
              </a:gs>
            </a:gsLst>
            <a:lin ang="18900000" scaled="1"/>
            <a:tileRect/>
          </a:gradFill>
          <a:ln w="25400" cap="flat" cmpd="sng" algn="ctr">
            <a:noFill/>
            <a:prstDash val="solid"/>
          </a:ln>
          <a:effectLst>
            <a:outerShdw blurRad="114300" dist="330200" dir="7800000" sx="85000" sy="85000" algn="tr" rotWithShape="0">
              <a:srgbClr val="2E308E">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a:endParaRPr>
          </a:p>
        </p:txBody>
      </p:sp>
      <p:sp>
        <p:nvSpPr>
          <p:cNvPr id="77" name="Rectangle: Single Corner Rounded 76">
            <a:extLst>
              <a:ext uri="{FF2B5EF4-FFF2-40B4-BE49-F238E27FC236}">
                <a16:creationId xmlns:a16="http://schemas.microsoft.com/office/drawing/2014/main" id="{49C73D21-BE47-51BA-BE41-F7674B5D7F73}"/>
              </a:ext>
            </a:extLst>
          </p:cNvPr>
          <p:cNvSpPr/>
          <p:nvPr/>
        </p:nvSpPr>
        <p:spPr>
          <a:xfrm>
            <a:off x="1640739" y="1729299"/>
            <a:ext cx="1860180" cy="1668419"/>
          </a:xfrm>
          <a:prstGeom prst="round1Rect">
            <a:avLst>
              <a:gd name="adj" fmla="val 0"/>
            </a:avLst>
          </a:prstGeom>
          <a:gradFill flip="none" rotWithShape="1">
            <a:gsLst>
              <a:gs pos="0">
                <a:srgbClr val="FFFFFF"/>
              </a:gs>
              <a:gs pos="100000">
                <a:srgbClr val="E9F7FD"/>
              </a:gs>
            </a:gsLst>
            <a:lin ang="18900000" scaled="1"/>
            <a:tileRect/>
          </a:gradFill>
          <a:ln w="25400" cap="flat" cmpd="sng" algn="ctr">
            <a:noFill/>
            <a:prstDash val="solid"/>
          </a:ln>
          <a:effectLst>
            <a:outerShdw blurRad="114300" dist="406400" dir="8160000" sx="85000" sy="85000" algn="tr" rotWithShape="0">
              <a:srgbClr val="2E308E">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a:endParaRPr>
          </a:p>
        </p:txBody>
      </p:sp>
      <p:sp>
        <p:nvSpPr>
          <p:cNvPr id="78" name="Rectangle: Single Corner Rounded 77">
            <a:extLst>
              <a:ext uri="{FF2B5EF4-FFF2-40B4-BE49-F238E27FC236}">
                <a16:creationId xmlns:a16="http://schemas.microsoft.com/office/drawing/2014/main" id="{5FDE19EA-7110-90B6-A89B-AEB0511B912F}"/>
              </a:ext>
            </a:extLst>
          </p:cNvPr>
          <p:cNvSpPr/>
          <p:nvPr/>
        </p:nvSpPr>
        <p:spPr>
          <a:xfrm>
            <a:off x="106680" y="1729299"/>
            <a:ext cx="1435634" cy="1668419"/>
          </a:xfrm>
          <a:prstGeom prst="round1Rect">
            <a:avLst>
              <a:gd name="adj" fmla="val 0"/>
            </a:avLst>
          </a:prstGeom>
          <a:gradFill flip="none" rotWithShape="1">
            <a:gsLst>
              <a:gs pos="0">
                <a:srgbClr val="FFFFFF"/>
              </a:gs>
              <a:gs pos="100000">
                <a:srgbClr val="E9F7FD"/>
              </a:gs>
            </a:gsLst>
            <a:lin ang="18900000" scaled="1"/>
            <a:tileRect/>
          </a:gradFill>
          <a:ln w="25400" cap="flat" cmpd="sng" algn="ctr">
            <a:noFill/>
            <a:prstDash val="solid"/>
          </a:ln>
          <a:effectLst>
            <a:outerShdw blurRad="114300" dist="330200" dir="7800000" sx="85000" sy="85000" algn="tr" rotWithShape="0">
              <a:srgbClr val="2E308E">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alibri"/>
            </a:endParaRPr>
          </a:p>
        </p:txBody>
      </p:sp>
      <p:sp>
        <p:nvSpPr>
          <p:cNvPr id="79" name="TextBox 78">
            <a:extLst>
              <a:ext uri="{FF2B5EF4-FFF2-40B4-BE49-F238E27FC236}">
                <a16:creationId xmlns:a16="http://schemas.microsoft.com/office/drawing/2014/main" id="{452ECE74-1736-8156-D262-6200EE489C51}"/>
              </a:ext>
            </a:extLst>
          </p:cNvPr>
          <p:cNvSpPr txBox="1"/>
          <p:nvPr/>
        </p:nvSpPr>
        <p:spPr>
          <a:xfrm>
            <a:off x="51959" y="829109"/>
            <a:ext cx="6559083" cy="626903"/>
          </a:xfrm>
          <a:prstGeom prst="rect">
            <a:avLst/>
          </a:prstGeom>
          <a:noFill/>
        </p:spPr>
        <p:txBody>
          <a:bodyPr wrap="square">
            <a:spAutoFit/>
          </a:bodyPr>
          <a:lstStyle/>
          <a:p>
            <a:pPr defTabSz="685800">
              <a:lnSpc>
                <a:spcPts val="2200"/>
              </a:lnSpc>
              <a:defRPr/>
            </a:pPr>
            <a:r>
              <a:rPr lang="en-US" sz="1200">
                <a:solidFill>
                  <a:srgbClr val="000048"/>
                </a:solidFill>
                <a:cs typeface="Arial"/>
              </a:rPr>
              <a:t>A software component that automates human functions in business process and workflows utilizing Generative AI.</a:t>
            </a:r>
          </a:p>
        </p:txBody>
      </p:sp>
      <p:sp>
        <p:nvSpPr>
          <p:cNvPr id="80" name="TextBox 79">
            <a:extLst>
              <a:ext uri="{FF2B5EF4-FFF2-40B4-BE49-F238E27FC236}">
                <a16:creationId xmlns:a16="http://schemas.microsoft.com/office/drawing/2014/main" id="{5132F3FD-20DD-A99F-6A7A-ADED96BB6DBF}"/>
              </a:ext>
            </a:extLst>
          </p:cNvPr>
          <p:cNvSpPr txBox="1"/>
          <p:nvPr/>
        </p:nvSpPr>
        <p:spPr>
          <a:xfrm>
            <a:off x="101597" y="1452300"/>
            <a:ext cx="1802664" cy="276999"/>
          </a:xfrm>
          <a:prstGeom prst="rect">
            <a:avLst/>
          </a:prstGeom>
          <a:solidFill>
            <a:srgbClr val="2E308E">
              <a:lumMod val="75000"/>
            </a:srgbClr>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ea typeface="Calibri" panose="020F0502020204030204"/>
                <a:cs typeface="Arial" panose="020B0604020202020204"/>
              </a:rPr>
              <a:t>Key components</a:t>
            </a:r>
            <a:endParaRPr kumimoji="0" lang="en-IN" sz="1200" b="0" i="0" u="none" strike="noStrike" kern="0" cap="none" spc="0" normalizeH="0" baseline="0" noProof="0">
              <a:ln>
                <a:noFill/>
              </a:ln>
              <a:solidFill>
                <a:srgbClr val="FFFFFF"/>
              </a:solidFill>
              <a:effectLst/>
              <a:uLnTx/>
              <a:uFillTx/>
              <a:latin typeface="Calibri" panose="020F0502020204030204"/>
            </a:endParaRPr>
          </a:p>
        </p:txBody>
      </p:sp>
      <p:sp>
        <p:nvSpPr>
          <p:cNvPr id="81" name="TextBox 80">
            <a:extLst>
              <a:ext uri="{FF2B5EF4-FFF2-40B4-BE49-F238E27FC236}">
                <a16:creationId xmlns:a16="http://schemas.microsoft.com/office/drawing/2014/main" id="{E097CE4B-F7A9-B9DD-2200-F6CAEAEAFE60}"/>
              </a:ext>
            </a:extLst>
          </p:cNvPr>
          <p:cNvSpPr txBox="1"/>
          <p:nvPr/>
        </p:nvSpPr>
        <p:spPr>
          <a:xfrm>
            <a:off x="244185" y="1832124"/>
            <a:ext cx="1233648" cy="1381212"/>
          </a:xfrm>
          <a:prstGeom prst="rect">
            <a:avLst/>
          </a:prstGeom>
          <a:noFill/>
        </p:spPr>
        <p:txBody>
          <a:bodyPr wrap="square">
            <a:spAutoFit/>
          </a:bodyPr>
          <a:lstStyle/>
          <a:p>
            <a:pPr defTabSz="685800">
              <a:lnSpc>
                <a:spcPts val="1600"/>
              </a:lnSpc>
              <a:spcAft>
                <a:spcPts val="400"/>
              </a:spcAft>
              <a:defRPr/>
            </a:pPr>
            <a:r>
              <a:rPr lang="en-US" sz="1200" b="1">
                <a:solidFill>
                  <a:srgbClr val="000048"/>
                </a:solidFill>
                <a:cs typeface="Arial"/>
              </a:rPr>
              <a:t>Agent Core</a:t>
            </a:r>
          </a:p>
          <a:p>
            <a:pPr defTabSz="685800">
              <a:lnSpc>
                <a:spcPts val="1600"/>
              </a:lnSpc>
              <a:spcAft>
                <a:spcPts val="1200"/>
              </a:spcAft>
              <a:defRPr/>
            </a:pPr>
            <a:r>
              <a:rPr lang="en-US" sz="1100">
                <a:solidFill>
                  <a:srgbClr val="000048"/>
                </a:solidFill>
                <a:cs typeface="Arial"/>
              </a:rPr>
              <a:t>Central module defining agent’s behavior and coordinating with other modules.</a:t>
            </a:r>
            <a:endParaRPr lang="en-US" sz="1200">
              <a:solidFill>
                <a:srgbClr val="000048"/>
              </a:solidFill>
              <a:cs typeface="Arial"/>
            </a:endParaRPr>
          </a:p>
        </p:txBody>
      </p:sp>
      <p:sp>
        <p:nvSpPr>
          <p:cNvPr id="82" name="TextBox 81">
            <a:extLst>
              <a:ext uri="{FF2B5EF4-FFF2-40B4-BE49-F238E27FC236}">
                <a16:creationId xmlns:a16="http://schemas.microsoft.com/office/drawing/2014/main" id="{DDEA00BF-6C56-F8AC-CC38-D3F48C2155EB}"/>
              </a:ext>
            </a:extLst>
          </p:cNvPr>
          <p:cNvSpPr txBox="1"/>
          <p:nvPr/>
        </p:nvSpPr>
        <p:spPr>
          <a:xfrm>
            <a:off x="1602277" y="1832124"/>
            <a:ext cx="1898642" cy="1355564"/>
          </a:xfrm>
          <a:prstGeom prst="rect">
            <a:avLst/>
          </a:prstGeom>
          <a:noFill/>
        </p:spPr>
        <p:txBody>
          <a:bodyPr wrap="square">
            <a:spAutoFit/>
          </a:bodyPr>
          <a:lstStyle/>
          <a:p>
            <a:pPr defTabSz="685800">
              <a:lnSpc>
                <a:spcPts val="1600"/>
              </a:lnSpc>
              <a:spcAft>
                <a:spcPts val="400"/>
              </a:spcAft>
              <a:defRPr/>
            </a:pPr>
            <a:r>
              <a:rPr lang="en-US" sz="1200" b="1">
                <a:solidFill>
                  <a:srgbClr val="000048"/>
                </a:solidFill>
                <a:cs typeface="Arial"/>
              </a:rPr>
              <a:t>Planning Module</a:t>
            </a:r>
          </a:p>
          <a:p>
            <a:pPr defTabSz="685800">
              <a:lnSpc>
                <a:spcPts val="1600"/>
              </a:lnSpc>
              <a:spcAft>
                <a:spcPts val="400"/>
              </a:spcAft>
              <a:defRPr/>
            </a:pPr>
            <a:r>
              <a:rPr lang="en-US" sz="1100">
                <a:solidFill>
                  <a:srgbClr val="000048"/>
                </a:solidFill>
                <a:cs typeface="Arial"/>
              </a:rPr>
              <a:t>LLM decomposing </a:t>
            </a:r>
            <a:br>
              <a:rPr lang="en-US" sz="1100">
                <a:solidFill>
                  <a:srgbClr val="000048"/>
                </a:solidFill>
                <a:cs typeface="Arial"/>
              </a:rPr>
            </a:br>
            <a:r>
              <a:rPr lang="en-US" sz="1100">
                <a:solidFill>
                  <a:srgbClr val="000048"/>
                </a:solidFill>
                <a:cs typeface="Arial"/>
              </a:rPr>
              <a:t>high-level tasks &amp; reasoning to generate an execution plan. This plan gets executed by the agent.</a:t>
            </a:r>
          </a:p>
        </p:txBody>
      </p:sp>
      <p:sp>
        <p:nvSpPr>
          <p:cNvPr id="83" name="TextBox 82">
            <a:extLst>
              <a:ext uri="{FF2B5EF4-FFF2-40B4-BE49-F238E27FC236}">
                <a16:creationId xmlns:a16="http://schemas.microsoft.com/office/drawing/2014/main" id="{DCDDBFF6-99ED-AE42-68B1-F9F4861DBE91}"/>
              </a:ext>
            </a:extLst>
          </p:cNvPr>
          <p:cNvSpPr txBox="1"/>
          <p:nvPr/>
        </p:nvSpPr>
        <p:spPr>
          <a:xfrm>
            <a:off x="3789914" y="1832124"/>
            <a:ext cx="1233648" cy="1246560"/>
          </a:xfrm>
          <a:prstGeom prst="rect">
            <a:avLst/>
          </a:prstGeom>
          <a:noFill/>
        </p:spPr>
        <p:txBody>
          <a:bodyPr wrap="square">
            <a:spAutoFit/>
          </a:bodyPr>
          <a:lstStyle/>
          <a:p>
            <a:pPr defTabSz="685800">
              <a:lnSpc>
                <a:spcPts val="1600"/>
              </a:lnSpc>
              <a:spcAft>
                <a:spcPts val="400"/>
              </a:spcAft>
              <a:defRPr/>
            </a:pPr>
            <a:r>
              <a:rPr lang="en-US" sz="1200" b="1">
                <a:solidFill>
                  <a:srgbClr val="000048"/>
                </a:solidFill>
                <a:cs typeface="Arial"/>
              </a:rPr>
              <a:t>Tools</a:t>
            </a:r>
          </a:p>
          <a:p>
            <a:pPr defTabSz="685800">
              <a:lnSpc>
                <a:spcPts val="1800"/>
              </a:lnSpc>
              <a:spcAft>
                <a:spcPts val="400"/>
              </a:spcAft>
              <a:defRPr/>
            </a:pPr>
            <a:r>
              <a:rPr lang="en-US" sz="1100">
                <a:solidFill>
                  <a:srgbClr val="000048"/>
                </a:solidFill>
                <a:cs typeface="Arial"/>
              </a:rPr>
              <a:t>Used to execute tasks (ex: API </a:t>
            </a:r>
            <a:br>
              <a:rPr lang="en-US" sz="1100">
                <a:solidFill>
                  <a:srgbClr val="000048"/>
                </a:solidFill>
                <a:cs typeface="Arial"/>
              </a:rPr>
            </a:br>
            <a:r>
              <a:rPr lang="en-US" sz="1100">
                <a:solidFill>
                  <a:srgbClr val="000048"/>
                </a:solidFill>
                <a:cs typeface="Arial"/>
              </a:rPr>
              <a:t>call or pipeline invocation etc.)</a:t>
            </a:r>
          </a:p>
        </p:txBody>
      </p:sp>
      <p:sp>
        <p:nvSpPr>
          <p:cNvPr id="84" name="TextBox 83">
            <a:extLst>
              <a:ext uri="{FF2B5EF4-FFF2-40B4-BE49-F238E27FC236}">
                <a16:creationId xmlns:a16="http://schemas.microsoft.com/office/drawing/2014/main" id="{575420F0-5281-0DAE-356A-034965ED4203}"/>
              </a:ext>
            </a:extLst>
          </p:cNvPr>
          <p:cNvSpPr txBox="1"/>
          <p:nvPr/>
        </p:nvSpPr>
        <p:spPr>
          <a:xfrm>
            <a:off x="5119488" y="1832124"/>
            <a:ext cx="1541192" cy="1246560"/>
          </a:xfrm>
          <a:prstGeom prst="rect">
            <a:avLst/>
          </a:prstGeom>
          <a:noFill/>
        </p:spPr>
        <p:txBody>
          <a:bodyPr wrap="square">
            <a:spAutoFit/>
          </a:bodyPr>
          <a:lstStyle/>
          <a:p>
            <a:pPr defTabSz="685800">
              <a:lnSpc>
                <a:spcPts val="1600"/>
              </a:lnSpc>
              <a:spcAft>
                <a:spcPts val="400"/>
              </a:spcAft>
              <a:defRPr/>
            </a:pPr>
            <a:r>
              <a:rPr lang="en-US" sz="1200" b="1">
                <a:solidFill>
                  <a:srgbClr val="000048"/>
                </a:solidFill>
                <a:cs typeface="Arial"/>
              </a:rPr>
              <a:t>Memory Module</a:t>
            </a:r>
          </a:p>
          <a:p>
            <a:pPr defTabSz="685800">
              <a:lnSpc>
                <a:spcPts val="1800"/>
              </a:lnSpc>
              <a:spcAft>
                <a:spcPts val="400"/>
              </a:spcAft>
              <a:defRPr/>
            </a:pPr>
            <a:r>
              <a:rPr lang="en-US" sz="1100">
                <a:solidFill>
                  <a:srgbClr val="000048"/>
                </a:solidFill>
                <a:cs typeface="Arial"/>
              </a:rPr>
              <a:t>Stores logs of agent/user interaction and agent’s thoughts &amp; actions</a:t>
            </a:r>
          </a:p>
        </p:txBody>
      </p:sp>
      <p:pic>
        <p:nvPicPr>
          <p:cNvPr id="85" name="Picture 84" descr="A diagram of a company&#10;&#10;Description automatically generated">
            <a:extLst>
              <a:ext uri="{FF2B5EF4-FFF2-40B4-BE49-F238E27FC236}">
                <a16:creationId xmlns:a16="http://schemas.microsoft.com/office/drawing/2014/main" id="{471D46B0-2799-8F33-053E-CE8A1EB7C6CD}"/>
              </a:ext>
            </a:extLst>
          </p:cNvPr>
          <p:cNvPicPr>
            <a:picLocks noChangeAspect="1"/>
          </p:cNvPicPr>
          <p:nvPr/>
        </p:nvPicPr>
        <p:blipFill rotWithShape="1">
          <a:blip r:embed="rId11"/>
          <a:srcRect l="1738" t="2640" r="2424" b="2196"/>
          <a:stretch/>
        </p:blipFill>
        <p:spPr>
          <a:xfrm>
            <a:off x="1315223" y="3672422"/>
            <a:ext cx="4078044" cy="2632572"/>
          </a:xfrm>
          <a:prstGeom prst="roundRect">
            <a:avLst>
              <a:gd name="adj" fmla="val 0"/>
            </a:avLst>
          </a:prstGeom>
          <a:ln>
            <a:noFill/>
          </a:ln>
        </p:spPr>
      </p:pic>
    </p:spTree>
    <p:extLst>
      <p:ext uri="{BB962C8B-B14F-4D97-AF65-F5344CB8AC3E}">
        <p14:creationId xmlns:p14="http://schemas.microsoft.com/office/powerpoint/2010/main" val="24582880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2897B1-6905-7177-FB23-3B5517ECD0E0}"/>
              </a:ext>
            </a:extLst>
          </p:cNvPr>
          <p:cNvSpPr>
            <a:spLocks noGrp="1"/>
          </p:cNvSpPr>
          <p:nvPr>
            <p:ph type="sldNum" sz="quarter" idx="12"/>
          </p:nvPr>
        </p:nvSpPr>
        <p:spPr/>
        <p:txBody>
          <a:bodyPr/>
          <a:lstStyle/>
          <a:p>
            <a:fld id="{C53E075B-3175-45CF-B3C7-FEDF3F5961E3}" type="slidenum">
              <a:rPr lang="en-US" smtClean="0"/>
              <a:pPr/>
              <a:t>5</a:t>
            </a:fld>
            <a:endParaRPr lang="en-US"/>
          </a:p>
        </p:txBody>
      </p:sp>
      <p:sp>
        <p:nvSpPr>
          <p:cNvPr id="4" name="Title 3">
            <a:extLst>
              <a:ext uri="{FF2B5EF4-FFF2-40B4-BE49-F238E27FC236}">
                <a16:creationId xmlns:a16="http://schemas.microsoft.com/office/drawing/2014/main" id="{C868B292-1079-4DB7-F7AC-F79803FB9765}"/>
              </a:ext>
            </a:extLst>
          </p:cNvPr>
          <p:cNvSpPr>
            <a:spLocks noGrp="1"/>
          </p:cNvSpPr>
          <p:nvPr>
            <p:ph type="ctrTitle"/>
          </p:nvPr>
        </p:nvSpPr>
        <p:spPr>
          <a:xfrm>
            <a:off x="4345187" y="1484909"/>
            <a:ext cx="7346069" cy="4124206"/>
          </a:xfrm>
        </p:spPr>
        <p:txBody>
          <a:bodyPr/>
          <a:lstStyle/>
          <a:p>
            <a:r>
              <a:rPr lang="en-IN"/>
              <a:t>Is AI Agent a new concept?</a:t>
            </a:r>
            <a:br>
              <a:rPr lang="en-IN"/>
            </a:br>
            <a:r>
              <a:rPr lang="en-IN" sz="3600">
                <a:solidFill>
                  <a:schemeClr val="accent3"/>
                </a:solidFill>
              </a:rPr>
              <a:t>The answer is No!</a:t>
            </a:r>
            <a:br>
              <a:rPr lang="en-IN" sz="3600">
                <a:solidFill>
                  <a:schemeClr val="accent3"/>
                </a:solidFill>
              </a:rPr>
            </a:br>
            <a:br>
              <a:rPr lang="en-IN" sz="3600">
                <a:solidFill>
                  <a:schemeClr val="accent3"/>
                </a:solidFill>
              </a:rPr>
            </a:br>
            <a:br>
              <a:rPr lang="en-IN" sz="3600">
                <a:solidFill>
                  <a:schemeClr val="accent3"/>
                </a:solidFill>
              </a:rPr>
            </a:br>
            <a:r>
              <a:rPr lang="en-IN" sz="3600">
                <a:solidFill>
                  <a:schemeClr val="tx1"/>
                </a:solidFill>
              </a:rPr>
              <a:t>Then why is it suddenly the talk of the town?</a:t>
            </a:r>
            <a:br>
              <a:rPr lang="en-IN" sz="3600">
                <a:solidFill>
                  <a:schemeClr val="accent3"/>
                </a:solidFill>
              </a:rPr>
            </a:br>
            <a:endParaRPr lang="en-IN">
              <a:solidFill>
                <a:schemeClr val="accent3"/>
              </a:solidFill>
            </a:endParaRPr>
          </a:p>
        </p:txBody>
      </p:sp>
    </p:spTree>
    <p:extLst>
      <p:ext uri="{BB962C8B-B14F-4D97-AF65-F5344CB8AC3E}">
        <p14:creationId xmlns:p14="http://schemas.microsoft.com/office/powerpoint/2010/main" val="207885211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vert="horz"/>
          <a:lstStyle/>
          <a:p>
            <a:r>
              <a:rPr lang="en-US" dirty="0">
                <a:latin typeface="+mn-lt"/>
              </a:rPr>
              <a:t>Evolution of Agent-based Systems: </a:t>
            </a:r>
            <a:br>
              <a:rPr lang="en-US" b="0" dirty="0">
                <a:latin typeface="+mn-lt"/>
                <a:cs typeface="Gellix" pitchFamily="2" charset="77"/>
              </a:rPr>
            </a:br>
            <a:r>
              <a:rPr lang="en-US" sz="1800" dirty="0"/>
              <a:t>AI Has Come Full Circle</a:t>
            </a:r>
            <a:endParaRPr lang="en-US" dirty="0"/>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E8D663E7-A205-34A4-F15E-E0AA9E85FCDB}"/>
              </a:ext>
            </a:extLst>
          </p:cNvPr>
          <p:cNvSpPr/>
          <p:nvPr/>
        </p:nvSpPr>
        <p:spPr>
          <a:xfrm>
            <a:off x="5683195" y="1479298"/>
            <a:ext cx="4784341" cy="4784341"/>
          </a:xfrm>
          <a:prstGeom prst="ellipse">
            <a:avLst/>
          </a:prstGeom>
          <a:noFill/>
          <a:ln w="5715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nvGrpSpPr>
          <p:cNvPr id="7" name="Group 6">
            <a:extLst>
              <a:ext uri="{FF2B5EF4-FFF2-40B4-BE49-F238E27FC236}">
                <a16:creationId xmlns:a16="http://schemas.microsoft.com/office/drawing/2014/main" id="{094ACCB7-4C59-7A9A-91DB-7CE5C51FE0F5}"/>
              </a:ext>
            </a:extLst>
          </p:cNvPr>
          <p:cNvGrpSpPr/>
          <p:nvPr/>
        </p:nvGrpSpPr>
        <p:grpSpPr>
          <a:xfrm>
            <a:off x="8645969" y="4282969"/>
            <a:ext cx="2154245" cy="2182209"/>
            <a:chOff x="6597985" y="4085545"/>
            <a:chExt cx="2154245" cy="2182209"/>
          </a:xfrm>
        </p:grpSpPr>
        <p:pic>
          <p:nvPicPr>
            <p:cNvPr id="18" name="Picture 17">
              <a:extLst>
                <a:ext uri="{FF2B5EF4-FFF2-40B4-BE49-F238E27FC236}">
                  <a16:creationId xmlns:a16="http://schemas.microsoft.com/office/drawing/2014/main" id="{1BE8A1A5-7673-9BC0-9D2D-B791E130FB1B}"/>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597985" y="4085545"/>
              <a:ext cx="2154245" cy="2154245"/>
            </a:xfrm>
            <a:prstGeom prst="ellipse">
              <a:avLst/>
            </a:prstGeom>
            <a:ln>
              <a:solidFill>
                <a:srgbClr val="4B7390"/>
              </a:solidFill>
            </a:ln>
          </p:spPr>
        </p:pic>
        <p:sp>
          <p:nvSpPr>
            <p:cNvPr id="20" name="Triangle 18">
              <a:extLst>
                <a:ext uri="{FF2B5EF4-FFF2-40B4-BE49-F238E27FC236}">
                  <a16:creationId xmlns:a16="http://schemas.microsoft.com/office/drawing/2014/main" id="{9F9A0A82-A017-9D32-4358-D4B95F68BA81}"/>
                </a:ext>
              </a:extLst>
            </p:cNvPr>
            <p:cNvSpPr/>
            <p:nvPr/>
          </p:nvSpPr>
          <p:spPr>
            <a:xfrm rot="14009266">
              <a:off x="6530825" y="5763983"/>
              <a:ext cx="594100" cy="413442"/>
            </a:xfrm>
            <a:custGeom>
              <a:avLst/>
              <a:gdLst>
                <a:gd name="connsiteX0" fmla="*/ 0 w 657501"/>
                <a:gd name="connsiteY0" fmla="*/ 413442 h 413442"/>
                <a:gd name="connsiteX1" fmla="*/ 328751 w 657501"/>
                <a:gd name="connsiteY1" fmla="*/ 0 h 413442"/>
                <a:gd name="connsiteX2" fmla="*/ 657501 w 657501"/>
                <a:gd name="connsiteY2" fmla="*/ 413442 h 413442"/>
                <a:gd name="connsiteX3" fmla="*/ 0 w 657501"/>
                <a:gd name="connsiteY3" fmla="*/ 413442 h 413442"/>
                <a:gd name="connsiteX0" fmla="*/ 0 w 594100"/>
                <a:gd name="connsiteY0" fmla="*/ 413442 h 413442"/>
                <a:gd name="connsiteX1" fmla="*/ 328751 w 594100"/>
                <a:gd name="connsiteY1" fmla="*/ 0 h 413442"/>
                <a:gd name="connsiteX2" fmla="*/ 594100 w 594100"/>
                <a:gd name="connsiteY2" fmla="*/ 313624 h 413442"/>
                <a:gd name="connsiteX3" fmla="*/ 0 w 594100"/>
                <a:gd name="connsiteY3" fmla="*/ 413442 h 413442"/>
              </a:gdLst>
              <a:ahLst/>
              <a:cxnLst>
                <a:cxn ang="0">
                  <a:pos x="connsiteX0" y="connsiteY0"/>
                </a:cxn>
                <a:cxn ang="0">
                  <a:pos x="connsiteX1" y="connsiteY1"/>
                </a:cxn>
                <a:cxn ang="0">
                  <a:pos x="connsiteX2" y="connsiteY2"/>
                </a:cxn>
                <a:cxn ang="0">
                  <a:pos x="connsiteX3" y="connsiteY3"/>
                </a:cxn>
              </a:cxnLst>
              <a:rect l="l" t="t" r="r" b="b"/>
              <a:pathLst>
                <a:path w="594100" h="413442">
                  <a:moveTo>
                    <a:pt x="0" y="413442"/>
                  </a:moveTo>
                  <a:lnTo>
                    <a:pt x="328751" y="0"/>
                  </a:lnTo>
                  <a:lnTo>
                    <a:pt x="594100" y="313624"/>
                  </a:lnTo>
                  <a:lnTo>
                    <a:pt x="0" y="413442"/>
                  </a:lnTo>
                  <a:close/>
                </a:path>
              </a:pathLst>
            </a:custGeom>
            <a:solidFill>
              <a:srgbClr val="182B2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sp>
        <p:nvSpPr>
          <p:cNvPr id="22" name="Rounded Rectangle 9">
            <a:extLst>
              <a:ext uri="{FF2B5EF4-FFF2-40B4-BE49-F238E27FC236}">
                <a16:creationId xmlns:a16="http://schemas.microsoft.com/office/drawing/2014/main" id="{F1F4E249-D819-E5BC-88A1-77F0EF0406A8}"/>
              </a:ext>
            </a:extLst>
          </p:cNvPr>
          <p:cNvSpPr/>
          <p:nvPr/>
        </p:nvSpPr>
        <p:spPr>
          <a:xfrm>
            <a:off x="10298722" y="5615771"/>
            <a:ext cx="1528135" cy="362641"/>
          </a:xfrm>
          <a:prstGeom prst="roundRect">
            <a:avLst>
              <a:gd name="adj" fmla="val 50000"/>
            </a:avLst>
          </a:prstGeom>
          <a:solidFill>
            <a:srgbClr val="FFFFFF">
              <a:alpha val="89804"/>
            </a:srgbClr>
          </a:solidFill>
          <a:ln w="63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cs typeface="Gellix SemiBold" pitchFamily="2" charset="77"/>
              </a:rPr>
              <a:t>DISTRIBUTED AI</a:t>
            </a:r>
          </a:p>
        </p:txBody>
      </p:sp>
      <p:pic>
        <p:nvPicPr>
          <p:cNvPr id="23" name="Picture 22" descr="A profile of a person with glowing brain and light coming out of his head&#10;&#10;Description automatically generated">
            <a:extLst>
              <a:ext uri="{FF2B5EF4-FFF2-40B4-BE49-F238E27FC236}">
                <a16:creationId xmlns:a16="http://schemas.microsoft.com/office/drawing/2014/main" id="{97F85631-A049-7EAF-34E9-F4AA0DBC02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24962" y="507023"/>
            <a:ext cx="2154245" cy="2154245"/>
          </a:xfrm>
          <a:prstGeom prst="ellipse">
            <a:avLst/>
          </a:prstGeom>
          <a:ln>
            <a:solidFill>
              <a:srgbClr val="4B7390"/>
            </a:solidFill>
          </a:ln>
        </p:spPr>
      </p:pic>
      <p:sp>
        <p:nvSpPr>
          <p:cNvPr id="24" name="Rounded Rectangle 11">
            <a:extLst>
              <a:ext uri="{FF2B5EF4-FFF2-40B4-BE49-F238E27FC236}">
                <a16:creationId xmlns:a16="http://schemas.microsoft.com/office/drawing/2014/main" id="{77F7C63E-F4A3-8E24-0C61-75CAE534D728}"/>
              </a:ext>
            </a:extLst>
          </p:cNvPr>
          <p:cNvSpPr/>
          <p:nvPr/>
        </p:nvSpPr>
        <p:spPr>
          <a:xfrm>
            <a:off x="6958777" y="2411898"/>
            <a:ext cx="1950720" cy="362641"/>
          </a:xfrm>
          <a:prstGeom prst="roundRect">
            <a:avLst>
              <a:gd name="adj" fmla="val 50000"/>
            </a:avLst>
          </a:prstGeom>
          <a:solidFill>
            <a:srgbClr val="FFFFFF">
              <a:alpha val="89804"/>
            </a:srgbClr>
          </a:solidFill>
          <a:ln w="63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cs typeface="Gellix SemiBold" pitchFamily="2" charset="77"/>
              </a:rPr>
              <a:t>AUTOMATION</a:t>
            </a:r>
          </a:p>
        </p:txBody>
      </p:sp>
      <p:grpSp>
        <p:nvGrpSpPr>
          <p:cNvPr id="25" name="Group 24">
            <a:extLst>
              <a:ext uri="{FF2B5EF4-FFF2-40B4-BE49-F238E27FC236}">
                <a16:creationId xmlns:a16="http://schemas.microsoft.com/office/drawing/2014/main" id="{4EA2A8E0-6293-69E6-9495-4FBDA96CECD0}"/>
              </a:ext>
            </a:extLst>
          </p:cNvPr>
          <p:cNvGrpSpPr/>
          <p:nvPr/>
        </p:nvGrpSpPr>
        <p:grpSpPr>
          <a:xfrm>
            <a:off x="9221600" y="1657670"/>
            <a:ext cx="2154245" cy="2421210"/>
            <a:chOff x="7523550" y="1695332"/>
            <a:chExt cx="2154245" cy="2421210"/>
          </a:xfrm>
        </p:grpSpPr>
        <p:pic>
          <p:nvPicPr>
            <p:cNvPr id="26" name="Picture 25">
              <a:extLst>
                <a:ext uri="{FF2B5EF4-FFF2-40B4-BE49-F238E27FC236}">
                  <a16:creationId xmlns:a16="http://schemas.microsoft.com/office/drawing/2014/main" id="{066A2696-BA52-ED10-F760-5F9014258A9F}"/>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523550" y="1695332"/>
              <a:ext cx="2154245" cy="2154245"/>
            </a:xfrm>
            <a:prstGeom prst="ellipse">
              <a:avLst/>
            </a:prstGeom>
            <a:ln>
              <a:solidFill>
                <a:srgbClr val="4B7390"/>
              </a:solidFill>
            </a:ln>
          </p:spPr>
        </p:pic>
        <p:sp>
          <p:nvSpPr>
            <p:cNvPr id="29" name="Triangle 18">
              <a:extLst>
                <a:ext uri="{FF2B5EF4-FFF2-40B4-BE49-F238E27FC236}">
                  <a16:creationId xmlns:a16="http://schemas.microsoft.com/office/drawing/2014/main" id="{07C2777D-5D08-44B9-62C8-EA595ED04AB1}"/>
                </a:ext>
              </a:extLst>
            </p:cNvPr>
            <p:cNvSpPr/>
            <p:nvPr/>
          </p:nvSpPr>
          <p:spPr>
            <a:xfrm rot="10596283">
              <a:off x="8496342" y="3703100"/>
              <a:ext cx="594100" cy="413442"/>
            </a:xfrm>
            <a:custGeom>
              <a:avLst/>
              <a:gdLst>
                <a:gd name="connsiteX0" fmla="*/ 0 w 657501"/>
                <a:gd name="connsiteY0" fmla="*/ 413442 h 413442"/>
                <a:gd name="connsiteX1" fmla="*/ 328751 w 657501"/>
                <a:gd name="connsiteY1" fmla="*/ 0 h 413442"/>
                <a:gd name="connsiteX2" fmla="*/ 657501 w 657501"/>
                <a:gd name="connsiteY2" fmla="*/ 413442 h 413442"/>
                <a:gd name="connsiteX3" fmla="*/ 0 w 657501"/>
                <a:gd name="connsiteY3" fmla="*/ 413442 h 413442"/>
                <a:gd name="connsiteX0" fmla="*/ 0 w 594100"/>
                <a:gd name="connsiteY0" fmla="*/ 413442 h 413442"/>
                <a:gd name="connsiteX1" fmla="*/ 328751 w 594100"/>
                <a:gd name="connsiteY1" fmla="*/ 0 h 413442"/>
                <a:gd name="connsiteX2" fmla="*/ 594100 w 594100"/>
                <a:gd name="connsiteY2" fmla="*/ 313624 h 413442"/>
                <a:gd name="connsiteX3" fmla="*/ 0 w 594100"/>
                <a:gd name="connsiteY3" fmla="*/ 413442 h 413442"/>
              </a:gdLst>
              <a:ahLst/>
              <a:cxnLst>
                <a:cxn ang="0">
                  <a:pos x="connsiteX0" y="connsiteY0"/>
                </a:cxn>
                <a:cxn ang="0">
                  <a:pos x="connsiteX1" y="connsiteY1"/>
                </a:cxn>
                <a:cxn ang="0">
                  <a:pos x="connsiteX2" y="connsiteY2"/>
                </a:cxn>
                <a:cxn ang="0">
                  <a:pos x="connsiteX3" y="connsiteY3"/>
                </a:cxn>
              </a:cxnLst>
              <a:rect l="l" t="t" r="r" b="b"/>
              <a:pathLst>
                <a:path w="594100" h="413442">
                  <a:moveTo>
                    <a:pt x="0" y="413442"/>
                  </a:moveTo>
                  <a:lnTo>
                    <a:pt x="328751" y="0"/>
                  </a:lnTo>
                  <a:lnTo>
                    <a:pt x="594100" y="313624"/>
                  </a:lnTo>
                  <a:lnTo>
                    <a:pt x="0" y="413442"/>
                  </a:lnTo>
                  <a:close/>
                </a:path>
              </a:pathLst>
            </a:custGeom>
            <a:solidFill>
              <a:srgbClr val="031C39"/>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sp>
        <p:nvSpPr>
          <p:cNvPr id="31" name="Triangle 18">
            <a:extLst>
              <a:ext uri="{FF2B5EF4-FFF2-40B4-BE49-F238E27FC236}">
                <a16:creationId xmlns:a16="http://schemas.microsoft.com/office/drawing/2014/main" id="{0061EE65-8293-5028-9315-FB5D9EA588F8}"/>
              </a:ext>
            </a:extLst>
          </p:cNvPr>
          <p:cNvSpPr/>
          <p:nvPr/>
        </p:nvSpPr>
        <p:spPr>
          <a:xfrm rot="6106067">
            <a:off x="8775581" y="1445815"/>
            <a:ext cx="594100" cy="413442"/>
          </a:xfrm>
          <a:custGeom>
            <a:avLst/>
            <a:gdLst>
              <a:gd name="connsiteX0" fmla="*/ 0 w 657501"/>
              <a:gd name="connsiteY0" fmla="*/ 413442 h 413442"/>
              <a:gd name="connsiteX1" fmla="*/ 328751 w 657501"/>
              <a:gd name="connsiteY1" fmla="*/ 0 h 413442"/>
              <a:gd name="connsiteX2" fmla="*/ 657501 w 657501"/>
              <a:gd name="connsiteY2" fmla="*/ 413442 h 413442"/>
              <a:gd name="connsiteX3" fmla="*/ 0 w 657501"/>
              <a:gd name="connsiteY3" fmla="*/ 413442 h 413442"/>
              <a:gd name="connsiteX0" fmla="*/ 0 w 594100"/>
              <a:gd name="connsiteY0" fmla="*/ 413442 h 413442"/>
              <a:gd name="connsiteX1" fmla="*/ 328751 w 594100"/>
              <a:gd name="connsiteY1" fmla="*/ 0 h 413442"/>
              <a:gd name="connsiteX2" fmla="*/ 594100 w 594100"/>
              <a:gd name="connsiteY2" fmla="*/ 313624 h 413442"/>
              <a:gd name="connsiteX3" fmla="*/ 0 w 594100"/>
              <a:gd name="connsiteY3" fmla="*/ 413442 h 413442"/>
            </a:gdLst>
            <a:ahLst/>
            <a:cxnLst>
              <a:cxn ang="0">
                <a:pos x="connsiteX0" y="connsiteY0"/>
              </a:cxn>
              <a:cxn ang="0">
                <a:pos x="connsiteX1" y="connsiteY1"/>
              </a:cxn>
              <a:cxn ang="0">
                <a:pos x="connsiteX2" y="connsiteY2"/>
              </a:cxn>
              <a:cxn ang="0">
                <a:pos x="connsiteX3" y="connsiteY3"/>
              </a:cxn>
            </a:cxnLst>
            <a:rect l="l" t="t" r="r" b="b"/>
            <a:pathLst>
              <a:path w="594100" h="413442">
                <a:moveTo>
                  <a:pt x="0" y="413442"/>
                </a:moveTo>
                <a:lnTo>
                  <a:pt x="328751" y="0"/>
                </a:lnTo>
                <a:lnTo>
                  <a:pt x="594100" y="313624"/>
                </a:lnTo>
                <a:lnTo>
                  <a:pt x="0" y="413442"/>
                </a:lnTo>
                <a:close/>
              </a:path>
            </a:pathLst>
          </a:custGeom>
          <a:solidFill>
            <a:srgbClr val="FFFFFF"/>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nvGrpSpPr>
          <p:cNvPr id="36" name="Group 35">
            <a:extLst>
              <a:ext uri="{FF2B5EF4-FFF2-40B4-BE49-F238E27FC236}">
                <a16:creationId xmlns:a16="http://schemas.microsoft.com/office/drawing/2014/main" id="{711E3AAF-9B4F-C695-6BD0-620543289432}"/>
              </a:ext>
            </a:extLst>
          </p:cNvPr>
          <p:cNvGrpSpPr/>
          <p:nvPr/>
        </p:nvGrpSpPr>
        <p:grpSpPr>
          <a:xfrm>
            <a:off x="5257567" y="4188015"/>
            <a:ext cx="2154245" cy="2301256"/>
            <a:chOff x="6597985" y="3938534"/>
            <a:chExt cx="2154245" cy="2301256"/>
          </a:xfrm>
        </p:grpSpPr>
        <p:pic>
          <p:nvPicPr>
            <p:cNvPr id="37" name="Picture 36">
              <a:extLst>
                <a:ext uri="{FF2B5EF4-FFF2-40B4-BE49-F238E27FC236}">
                  <a16:creationId xmlns:a16="http://schemas.microsoft.com/office/drawing/2014/main" id="{CEC2CD5E-8421-FF8F-99A3-B4C04516372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6597985" y="4085545"/>
              <a:ext cx="2154245" cy="2154245"/>
            </a:xfrm>
            <a:prstGeom prst="ellipse">
              <a:avLst/>
            </a:prstGeom>
            <a:ln>
              <a:solidFill>
                <a:srgbClr val="4B7390"/>
              </a:solidFill>
            </a:ln>
          </p:spPr>
        </p:pic>
        <p:sp>
          <p:nvSpPr>
            <p:cNvPr id="38" name="Triangle 18">
              <a:extLst>
                <a:ext uri="{FF2B5EF4-FFF2-40B4-BE49-F238E27FC236}">
                  <a16:creationId xmlns:a16="http://schemas.microsoft.com/office/drawing/2014/main" id="{D81C0365-0588-2C7B-F7C2-1838A9377AFB}"/>
                </a:ext>
              </a:extLst>
            </p:cNvPr>
            <p:cNvSpPr/>
            <p:nvPr/>
          </p:nvSpPr>
          <p:spPr>
            <a:xfrm rot="20232394">
              <a:off x="6769055" y="3938534"/>
              <a:ext cx="594100" cy="413442"/>
            </a:xfrm>
            <a:custGeom>
              <a:avLst/>
              <a:gdLst>
                <a:gd name="connsiteX0" fmla="*/ 0 w 657501"/>
                <a:gd name="connsiteY0" fmla="*/ 413442 h 413442"/>
                <a:gd name="connsiteX1" fmla="*/ 328751 w 657501"/>
                <a:gd name="connsiteY1" fmla="*/ 0 h 413442"/>
                <a:gd name="connsiteX2" fmla="*/ 657501 w 657501"/>
                <a:gd name="connsiteY2" fmla="*/ 413442 h 413442"/>
                <a:gd name="connsiteX3" fmla="*/ 0 w 657501"/>
                <a:gd name="connsiteY3" fmla="*/ 413442 h 413442"/>
                <a:gd name="connsiteX0" fmla="*/ 0 w 594100"/>
                <a:gd name="connsiteY0" fmla="*/ 413442 h 413442"/>
                <a:gd name="connsiteX1" fmla="*/ 328751 w 594100"/>
                <a:gd name="connsiteY1" fmla="*/ 0 h 413442"/>
                <a:gd name="connsiteX2" fmla="*/ 594100 w 594100"/>
                <a:gd name="connsiteY2" fmla="*/ 313624 h 413442"/>
                <a:gd name="connsiteX3" fmla="*/ 0 w 594100"/>
                <a:gd name="connsiteY3" fmla="*/ 413442 h 413442"/>
              </a:gdLst>
              <a:ahLst/>
              <a:cxnLst>
                <a:cxn ang="0">
                  <a:pos x="connsiteX0" y="connsiteY0"/>
                </a:cxn>
                <a:cxn ang="0">
                  <a:pos x="connsiteX1" y="connsiteY1"/>
                </a:cxn>
                <a:cxn ang="0">
                  <a:pos x="connsiteX2" y="connsiteY2"/>
                </a:cxn>
                <a:cxn ang="0">
                  <a:pos x="connsiteX3" y="connsiteY3"/>
                </a:cxn>
              </a:cxnLst>
              <a:rect l="l" t="t" r="r" b="b"/>
              <a:pathLst>
                <a:path w="594100" h="413442">
                  <a:moveTo>
                    <a:pt x="0" y="413442"/>
                  </a:moveTo>
                  <a:lnTo>
                    <a:pt x="328751" y="0"/>
                  </a:lnTo>
                  <a:lnTo>
                    <a:pt x="594100" y="313624"/>
                  </a:lnTo>
                  <a:lnTo>
                    <a:pt x="0" y="413442"/>
                  </a:lnTo>
                  <a:close/>
                </a:path>
              </a:pathLst>
            </a:custGeom>
            <a:gradFill flip="none" rotWithShape="1">
              <a:gsLst>
                <a:gs pos="37000">
                  <a:srgbClr val="0B1024"/>
                </a:gs>
                <a:gs pos="94000">
                  <a:srgbClr val="567AAB"/>
                </a:gs>
              </a:gsLst>
              <a:lin ang="2700000" scaled="0"/>
              <a:tileRect/>
            </a:gradFill>
            <a:ln>
              <a:noFill/>
            </a:ln>
            <a:effectLst>
              <a:outerShdw blurRad="50800" dist="24837" dir="13500000" sx="97097" sy="97097" algn="br" rotWithShape="0">
                <a:prstClr val="black">
                  <a:alpha val="6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sp>
        <p:nvSpPr>
          <p:cNvPr id="39" name="Rounded Rectangle 19">
            <a:extLst>
              <a:ext uri="{FF2B5EF4-FFF2-40B4-BE49-F238E27FC236}">
                <a16:creationId xmlns:a16="http://schemas.microsoft.com/office/drawing/2014/main" id="{BE8BDAE6-BA12-9E95-AB08-584326A59AC3}"/>
              </a:ext>
            </a:extLst>
          </p:cNvPr>
          <p:cNvSpPr/>
          <p:nvPr/>
        </p:nvSpPr>
        <p:spPr>
          <a:xfrm>
            <a:off x="4103921" y="5529530"/>
            <a:ext cx="1594514" cy="362641"/>
          </a:xfrm>
          <a:prstGeom prst="roundRect">
            <a:avLst>
              <a:gd name="adj" fmla="val 50000"/>
            </a:avLst>
          </a:prstGeom>
          <a:solidFill>
            <a:srgbClr val="FFFFFF">
              <a:alpha val="85098"/>
            </a:srgbClr>
          </a:solidFill>
          <a:ln w="63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cs typeface="Gellix SemiBold" pitchFamily="2" charset="77"/>
              </a:rPr>
              <a:t>DEEP LEARNING</a:t>
            </a:r>
          </a:p>
        </p:txBody>
      </p:sp>
      <p:grpSp>
        <p:nvGrpSpPr>
          <p:cNvPr id="40" name="Group 39">
            <a:extLst>
              <a:ext uri="{FF2B5EF4-FFF2-40B4-BE49-F238E27FC236}">
                <a16:creationId xmlns:a16="http://schemas.microsoft.com/office/drawing/2014/main" id="{A0C19BC8-24B1-C710-0DC9-C54C6345A735}"/>
              </a:ext>
            </a:extLst>
          </p:cNvPr>
          <p:cNvGrpSpPr/>
          <p:nvPr/>
        </p:nvGrpSpPr>
        <p:grpSpPr>
          <a:xfrm>
            <a:off x="4527168" y="1794374"/>
            <a:ext cx="2154245" cy="2154245"/>
            <a:chOff x="6597985" y="4085545"/>
            <a:chExt cx="2154245" cy="2154245"/>
          </a:xfrm>
        </p:grpSpPr>
        <p:pic>
          <p:nvPicPr>
            <p:cNvPr id="41" name="Picture 40">
              <a:extLst>
                <a:ext uri="{FF2B5EF4-FFF2-40B4-BE49-F238E27FC236}">
                  <a16:creationId xmlns:a16="http://schemas.microsoft.com/office/drawing/2014/main" id="{12A31CE5-7DED-D884-B626-E288836AF942}"/>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6597985" y="4085545"/>
              <a:ext cx="2154245" cy="2154245"/>
            </a:xfrm>
            <a:prstGeom prst="ellipse">
              <a:avLst/>
            </a:prstGeom>
            <a:ln>
              <a:solidFill>
                <a:srgbClr val="4B7390"/>
              </a:solidFill>
            </a:ln>
          </p:spPr>
        </p:pic>
        <p:sp>
          <p:nvSpPr>
            <p:cNvPr id="44" name="Triangle 18">
              <a:extLst>
                <a:ext uri="{FF2B5EF4-FFF2-40B4-BE49-F238E27FC236}">
                  <a16:creationId xmlns:a16="http://schemas.microsoft.com/office/drawing/2014/main" id="{BADD8FAD-C46B-EC8A-F287-2CF60ED1E3E4}"/>
                </a:ext>
              </a:extLst>
            </p:cNvPr>
            <p:cNvSpPr/>
            <p:nvPr/>
          </p:nvSpPr>
          <p:spPr>
            <a:xfrm rot="3341927">
              <a:off x="8244373" y="4190074"/>
              <a:ext cx="594100" cy="413442"/>
            </a:xfrm>
            <a:custGeom>
              <a:avLst/>
              <a:gdLst>
                <a:gd name="connsiteX0" fmla="*/ 0 w 657501"/>
                <a:gd name="connsiteY0" fmla="*/ 413442 h 413442"/>
                <a:gd name="connsiteX1" fmla="*/ 328751 w 657501"/>
                <a:gd name="connsiteY1" fmla="*/ 0 h 413442"/>
                <a:gd name="connsiteX2" fmla="*/ 657501 w 657501"/>
                <a:gd name="connsiteY2" fmla="*/ 413442 h 413442"/>
                <a:gd name="connsiteX3" fmla="*/ 0 w 657501"/>
                <a:gd name="connsiteY3" fmla="*/ 413442 h 413442"/>
                <a:gd name="connsiteX0" fmla="*/ 0 w 594100"/>
                <a:gd name="connsiteY0" fmla="*/ 413442 h 413442"/>
                <a:gd name="connsiteX1" fmla="*/ 328751 w 594100"/>
                <a:gd name="connsiteY1" fmla="*/ 0 h 413442"/>
                <a:gd name="connsiteX2" fmla="*/ 594100 w 594100"/>
                <a:gd name="connsiteY2" fmla="*/ 313624 h 413442"/>
                <a:gd name="connsiteX3" fmla="*/ 0 w 594100"/>
                <a:gd name="connsiteY3" fmla="*/ 413442 h 413442"/>
              </a:gdLst>
              <a:ahLst/>
              <a:cxnLst>
                <a:cxn ang="0">
                  <a:pos x="connsiteX0" y="connsiteY0"/>
                </a:cxn>
                <a:cxn ang="0">
                  <a:pos x="connsiteX1" y="connsiteY1"/>
                </a:cxn>
                <a:cxn ang="0">
                  <a:pos x="connsiteX2" y="connsiteY2"/>
                </a:cxn>
                <a:cxn ang="0">
                  <a:pos x="connsiteX3" y="connsiteY3"/>
                </a:cxn>
              </a:cxnLst>
              <a:rect l="l" t="t" r="r" b="b"/>
              <a:pathLst>
                <a:path w="594100" h="413442">
                  <a:moveTo>
                    <a:pt x="0" y="413442"/>
                  </a:moveTo>
                  <a:lnTo>
                    <a:pt x="328751" y="0"/>
                  </a:lnTo>
                  <a:lnTo>
                    <a:pt x="594100" y="313624"/>
                  </a:lnTo>
                  <a:lnTo>
                    <a:pt x="0" y="413442"/>
                  </a:lnTo>
                  <a:close/>
                </a:path>
              </a:pathLst>
            </a:custGeom>
            <a:solidFill>
              <a:srgbClr val="04274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cs typeface="Gellix SemiBold" pitchFamily="2" charset="77"/>
              </a:endParaRPr>
            </a:p>
          </p:txBody>
        </p:sp>
      </p:grpSp>
      <p:sp>
        <p:nvSpPr>
          <p:cNvPr id="45" name="Rounded Rectangle 23">
            <a:extLst>
              <a:ext uri="{FF2B5EF4-FFF2-40B4-BE49-F238E27FC236}">
                <a16:creationId xmlns:a16="http://schemas.microsoft.com/office/drawing/2014/main" id="{CB97C1D9-405B-7B34-8B53-63B9F7660DBF}"/>
              </a:ext>
            </a:extLst>
          </p:cNvPr>
          <p:cNvSpPr/>
          <p:nvPr/>
        </p:nvSpPr>
        <p:spPr>
          <a:xfrm>
            <a:off x="3700925" y="1542824"/>
            <a:ext cx="2154245" cy="362641"/>
          </a:xfrm>
          <a:prstGeom prst="roundRect">
            <a:avLst>
              <a:gd name="adj" fmla="val 50000"/>
            </a:avLst>
          </a:prstGeom>
          <a:solidFill>
            <a:srgbClr val="FFFFFF">
              <a:alpha val="85098"/>
            </a:srgbClr>
          </a:solidFill>
          <a:ln w="63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cs typeface="Gellix SemiBold" pitchFamily="2" charset="77"/>
              </a:rPr>
              <a:t>GENERATIVE AI</a:t>
            </a:r>
          </a:p>
        </p:txBody>
      </p:sp>
      <p:pic>
        <p:nvPicPr>
          <p:cNvPr id="48" name="Picture 47" descr="A blue and white brain with dots and lines&#10;&#10;Description automatically generated">
            <a:extLst>
              <a:ext uri="{FF2B5EF4-FFF2-40B4-BE49-F238E27FC236}">
                <a16:creationId xmlns:a16="http://schemas.microsoft.com/office/drawing/2014/main" id="{90316875-DD4B-DDA7-BCD4-A49F3AE1A0A2}"/>
              </a:ext>
            </a:extLst>
          </p:cNvPr>
          <p:cNvPicPr>
            <a:picLocks noChangeAspect="1"/>
          </p:cNvPicPr>
          <p:nvPr/>
        </p:nvPicPr>
        <p:blipFill>
          <a:blip r:embed="rId11"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378489" y="3179257"/>
            <a:ext cx="1316494" cy="1210850"/>
          </a:xfrm>
          <a:prstGeom prst="rect">
            <a:avLst/>
          </a:prstGeom>
          <a:noFill/>
          <a:effectLst/>
        </p:spPr>
      </p:pic>
      <p:sp>
        <p:nvSpPr>
          <p:cNvPr id="49" name="Rounded Rectangle 11">
            <a:extLst>
              <a:ext uri="{FF2B5EF4-FFF2-40B4-BE49-F238E27FC236}">
                <a16:creationId xmlns:a16="http://schemas.microsoft.com/office/drawing/2014/main" id="{97AD20CB-24FF-5C54-7FA9-64DCBE43911A}"/>
              </a:ext>
            </a:extLst>
          </p:cNvPr>
          <p:cNvSpPr/>
          <p:nvPr/>
        </p:nvSpPr>
        <p:spPr>
          <a:xfrm>
            <a:off x="10120974" y="1430876"/>
            <a:ext cx="1950720" cy="362641"/>
          </a:xfrm>
          <a:prstGeom prst="roundRect">
            <a:avLst>
              <a:gd name="adj" fmla="val 50000"/>
            </a:avLst>
          </a:prstGeom>
          <a:solidFill>
            <a:srgbClr val="FFFFFF">
              <a:alpha val="89804"/>
            </a:srgbClr>
          </a:solidFill>
          <a:ln w="6350">
            <a:solidFill>
              <a:schemeClr val="tx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cs typeface="Gellix SemiBold" pitchFamily="2" charset="77"/>
              </a:rPr>
              <a:t>MULTI-AGENT SYSTEM</a:t>
            </a:r>
          </a:p>
        </p:txBody>
      </p:sp>
      <p:pic>
        <p:nvPicPr>
          <p:cNvPr id="52" name="Picture 51" descr="A group of people sitting around tables&#10;&#10;Description automatically generated with low confidence">
            <a:extLst>
              <a:ext uri="{FF2B5EF4-FFF2-40B4-BE49-F238E27FC236}">
                <a16:creationId xmlns:a16="http://schemas.microsoft.com/office/drawing/2014/main" id="{106B1112-7A9D-013D-CF43-C8AA1618B588}"/>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colorTemperature colorTemp="6199"/>
                    </a14:imgEffect>
                    <a14:imgEffect>
                      <a14:saturation sat="217000"/>
                    </a14:imgEffect>
                    <a14:imgEffect>
                      <a14:brightnessContrast bright="-48000"/>
                    </a14:imgEffect>
                  </a14:imgLayer>
                </a14:imgProps>
              </a:ext>
              <a:ext uri="{28A0092B-C50C-407E-A947-70E740481C1C}">
                <a14:useLocalDpi xmlns:a14="http://schemas.microsoft.com/office/drawing/2010/main" val="0"/>
              </a:ext>
            </a:extLst>
          </a:blip>
          <a:srcRect l="26246" t="-58" r="17077" b="58"/>
          <a:stretch/>
        </p:blipFill>
        <p:spPr>
          <a:xfrm>
            <a:off x="200853" y="1840304"/>
            <a:ext cx="3267472" cy="4055585"/>
          </a:xfrm>
          <a:prstGeom prst="rect">
            <a:avLst/>
          </a:prstGeom>
        </p:spPr>
      </p:pic>
      <p:grpSp>
        <p:nvGrpSpPr>
          <p:cNvPr id="54" name="Group 53">
            <a:extLst>
              <a:ext uri="{FF2B5EF4-FFF2-40B4-BE49-F238E27FC236}">
                <a16:creationId xmlns:a16="http://schemas.microsoft.com/office/drawing/2014/main" id="{09BC9A60-DA7D-34D4-2E1E-4075C774C58A}"/>
              </a:ext>
            </a:extLst>
          </p:cNvPr>
          <p:cNvGrpSpPr/>
          <p:nvPr/>
        </p:nvGrpSpPr>
        <p:grpSpPr>
          <a:xfrm>
            <a:off x="200491" y="1840305"/>
            <a:ext cx="3267314" cy="4060347"/>
            <a:chOff x="-366" y="2091417"/>
            <a:chExt cx="3305401" cy="4107678"/>
          </a:xfrm>
        </p:grpSpPr>
        <p:sp>
          <p:nvSpPr>
            <p:cNvPr id="55" name="Rectangle 54">
              <a:extLst>
                <a:ext uri="{FF2B5EF4-FFF2-40B4-BE49-F238E27FC236}">
                  <a16:creationId xmlns:a16="http://schemas.microsoft.com/office/drawing/2014/main" id="{C26F24AF-17C7-A1B0-E10F-649882E623F3}"/>
                </a:ext>
              </a:extLst>
            </p:cNvPr>
            <p:cNvSpPr/>
            <p:nvPr/>
          </p:nvSpPr>
          <p:spPr>
            <a:xfrm>
              <a:off x="-366" y="2091417"/>
              <a:ext cx="3305401" cy="4107678"/>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865A93A3-274F-5042-756C-F144C9BD5A00}"/>
                </a:ext>
              </a:extLst>
            </p:cNvPr>
            <p:cNvSpPr txBox="1"/>
            <p:nvPr/>
          </p:nvSpPr>
          <p:spPr>
            <a:xfrm>
              <a:off x="121343" y="2172230"/>
              <a:ext cx="3099152" cy="3331598"/>
            </a:xfrm>
            <a:prstGeom prst="rect">
              <a:avLst/>
            </a:prstGeom>
            <a:noFill/>
          </p:spPr>
          <p:txBody>
            <a:bodyPr wrap="square">
              <a:spAutoFit/>
            </a:bodyPr>
            <a:lstStyle/>
            <a:p>
              <a:pPr marL="0" marR="0" lvl="0" indent="0" algn="ctr" defTabSz="914400" rtl="0" eaLnBrk="1" fontAlgn="auto" latinLnBrk="0" hangingPunct="1">
                <a:lnSpc>
                  <a:spcPct val="100000"/>
                </a:lnSpc>
                <a:spcBef>
                  <a:spcPts val="1200"/>
                </a:spcBef>
                <a:spcAft>
                  <a:spcPts val="0"/>
                </a:spcAft>
                <a:buClrTx/>
                <a:buSzTx/>
                <a:buFontTx/>
                <a:buNone/>
                <a:tabLst/>
                <a:defRPr/>
              </a:pPr>
              <a:r>
                <a:rPr lang="en-US" sz="1600" dirty="0">
                  <a:solidFill>
                    <a:schemeClr val="bg1"/>
                  </a:solidFill>
                  <a:latin typeface="Arial" panose="020B0604020202020204"/>
                  <a:ea typeface="+mn-lt"/>
                  <a:cs typeface="Arial" panose="020B0604020202020204"/>
                </a:rPr>
                <a:t>A</a:t>
              </a:r>
              <a:r>
                <a:rPr kumimoji="0" lang="en-US" sz="1600" b="0" i="0" u="none" strike="noStrike" kern="1200" cap="none" spc="0" normalizeH="0" baseline="0" noProof="0" dirty="0">
                  <a:ln>
                    <a:noFill/>
                  </a:ln>
                  <a:solidFill>
                    <a:schemeClr val="bg1"/>
                  </a:solidFill>
                  <a:effectLst/>
                  <a:uLnTx/>
                  <a:uFillTx/>
                  <a:latin typeface="Arial" panose="020B0604020202020204"/>
                  <a:ea typeface="+mn-lt"/>
                  <a:cs typeface="Arial" panose="020B0604020202020204"/>
                </a:rPr>
                <a:t> new era of agent-based engineering has dawned upon us. But, like most breakthroughs, this one is also rooted in many years of research, and the reason the world is paying attention to it now is that, thanks to Generative AI and Large Language Models, we finally have artificial agents that are useful enough to scale to more serious problems.</a:t>
              </a:r>
            </a:p>
          </p:txBody>
        </p:sp>
      </p:grpSp>
    </p:spTree>
    <p:extLst>
      <p:ext uri="{BB962C8B-B14F-4D97-AF65-F5344CB8AC3E}">
        <p14:creationId xmlns:p14="http://schemas.microsoft.com/office/powerpoint/2010/main" val="39703205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7" name="Straight Connector 16">
            <a:extLst>
              <a:ext uri="{FF2B5EF4-FFF2-40B4-BE49-F238E27FC236}">
                <a16:creationId xmlns:a16="http://schemas.microsoft.com/office/drawing/2014/main" id="{90500D87-384D-7279-8537-04814CFDEDA8}"/>
              </a:ext>
            </a:extLst>
          </p:cNvPr>
          <p:cNvCxnSpPr>
            <a:cxnSpLocks/>
          </p:cNvCxnSpPr>
          <p:nvPr/>
        </p:nvCxnSpPr>
        <p:spPr>
          <a:xfrm>
            <a:off x="3983227" y="1528081"/>
            <a:ext cx="0" cy="473143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vert="horz"/>
          <a:lstStyle/>
          <a:p>
            <a:r>
              <a:rPr lang="en-US"/>
              <a:t>Agents are the Future: </a:t>
            </a:r>
            <a:br>
              <a:rPr lang="en-US"/>
            </a:br>
            <a:r>
              <a:rPr lang="en-US" sz="1800"/>
              <a:t>Gen AI has enabled creation of AI agents, and multi-agent systems for complex workflows</a:t>
            </a:r>
            <a:endParaRPr lang="en-US"/>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5FCE9CB8-1FBA-8D5C-F3B5-098863359EDC}"/>
              </a:ext>
            </a:extLst>
          </p:cNvPr>
          <p:cNvSpPr/>
          <p:nvPr/>
        </p:nvSpPr>
        <p:spPr>
          <a:xfrm>
            <a:off x="934283" y="1520603"/>
            <a:ext cx="2523741"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AI agent construct</a:t>
            </a:r>
          </a:p>
        </p:txBody>
      </p:sp>
      <p:sp>
        <p:nvSpPr>
          <p:cNvPr id="14" name="Rectangle 13">
            <a:extLst>
              <a:ext uri="{FF2B5EF4-FFF2-40B4-BE49-F238E27FC236}">
                <a16:creationId xmlns:a16="http://schemas.microsoft.com/office/drawing/2014/main" id="{3DD2F477-6519-9573-718B-7E6DAEFCCC10}"/>
              </a:ext>
            </a:extLst>
          </p:cNvPr>
          <p:cNvSpPr/>
          <p:nvPr/>
        </p:nvSpPr>
        <p:spPr>
          <a:xfrm>
            <a:off x="4834124" y="1520604"/>
            <a:ext cx="252374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Multi-agent construct</a:t>
            </a:r>
          </a:p>
        </p:txBody>
      </p:sp>
      <p:grpSp>
        <p:nvGrpSpPr>
          <p:cNvPr id="19" name="Group 18">
            <a:extLst>
              <a:ext uri="{FF2B5EF4-FFF2-40B4-BE49-F238E27FC236}">
                <a16:creationId xmlns:a16="http://schemas.microsoft.com/office/drawing/2014/main" id="{21A1DC5C-8744-CD9D-BE95-267B152C7577}"/>
              </a:ext>
            </a:extLst>
          </p:cNvPr>
          <p:cNvGrpSpPr/>
          <p:nvPr/>
        </p:nvGrpSpPr>
        <p:grpSpPr>
          <a:xfrm>
            <a:off x="2807482" y="2364019"/>
            <a:ext cx="908898" cy="875181"/>
            <a:chOff x="4984596" y="2564780"/>
            <a:chExt cx="1728438" cy="1664319"/>
          </a:xfrm>
        </p:grpSpPr>
        <p:sp>
          <p:nvSpPr>
            <p:cNvPr id="21" name="Rectangle 20">
              <a:extLst>
                <a:ext uri="{FF2B5EF4-FFF2-40B4-BE49-F238E27FC236}">
                  <a16:creationId xmlns:a16="http://schemas.microsoft.com/office/drawing/2014/main" id="{46015370-DCE5-7DF1-6E0F-84AF7AB96C99}"/>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32" name="Rectangle 31">
              <a:extLst>
                <a:ext uri="{FF2B5EF4-FFF2-40B4-BE49-F238E27FC236}">
                  <a16:creationId xmlns:a16="http://schemas.microsoft.com/office/drawing/2014/main" id="{914F6C99-EFD1-9D63-9885-6ECAE06B68B2}"/>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33" name="TextBox 32">
              <a:extLst>
                <a:ext uri="{FF2B5EF4-FFF2-40B4-BE49-F238E27FC236}">
                  <a16:creationId xmlns:a16="http://schemas.microsoft.com/office/drawing/2014/main" id="{D5C1E659-C375-FF6F-6DC9-94FDC0DB51DF}"/>
                </a:ext>
              </a:extLst>
            </p:cNvPr>
            <p:cNvSpPr txBox="1"/>
            <p:nvPr/>
          </p:nvSpPr>
          <p:spPr>
            <a:xfrm>
              <a:off x="5241025" y="2703415"/>
              <a:ext cx="1220553" cy="307778"/>
            </a:xfrm>
            <a:prstGeom prst="rect">
              <a:avLst/>
            </a:prstGeom>
            <a:noFill/>
          </p:spPr>
          <p:txBody>
            <a:bodyPr wrap="none" lIns="0" tIns="0" rIns="0" bIns="0" rtlCol="0">
              <a:noAutofit/>
            </a:bodyPr>
            <a:lstStyle/>
            <a:p>
              <a:pPr algn="ctr"/>
              <a:r>
                <a:rPr lang="en-US" sz="1100" b="1">
                  <a:solidFill>
                    <a:schemeClr val="bg1"/>
                  </a:solidFill>
                  <a:latin typeface="Gellix SemiBold" pitchFamily="2" charset="77"/>
                  <a:cs typeface="Gellix SemiBold" pitchFamily="2" charset="77"/>
                </a:rPr>
                <a:t>LLM Wrapper</a:t>
              </a:r>
            </a:p>
          </p:txBody>
        </p:sp>
        <p:sp>
          <p:nvSpPr>
            <p:cNvPr id="34" name="TextBox 33">
              <a:extLst>
                <a:ext uri="{FF2B5EF4-FFF2-40B4-BE49-F238E27FC236}">
                  <a16:creationId xmlns:a16="http://schemas.microsoft.com/office/drawing/2014/main" id="{75B9B85C-5459-3D0E-D84F-172C16FADFC6}"/>
                </a:ext>
              </a:extLst>
            </p:cNvPr>
            <p:cNvSpPr txBox="1"/>
            <p:nvPr/>
          </p:nvSpPr>
          <p:spPr>
            <a:xfrm>
              <a:off x="5448489" y="3192893"/>
              <a:ext cx="837369" cy="801796"/>
            </a:xfrm>
            <a:prstGeom prst="rect">
              <a:avLst/>
            </a:prstGeom>
            <a:noFill/>
          </p:spPr>
          <p:txBody>
            <a:bodyPr wrap="none" lIns="0" tIns="0" rIns="0" bIns="0" rtlCol="0">
              <a:noAutofit/>
            </a:bodyPr>
            <a:lstStyle/>
            <a:p>
              <a:pPr algn="ctr"/>
              <a:r>
                <a:rPr lang="en-US" sz="1100" b="1">
                  <a:solidFill>
                    <a:schemeClr val="bg1"/>
                  </a:solidFill>
                  <a:latin typeface="Gellix SemiBold" pitchFamily="2" charset="77"/>
                  <a:cs typeface="Gellix SemiBold" pitchFamily="2" charset="77"/>
                </a:rPr>
                <a:t>Function</a:t>
              </a:r>
            </a:p>
            <a:p>
              <a:pPr algn="ctr"/>
              <a:r>
                <a:rPr lang="en-US" sz="1100" b="1">
                  <a:solidFill>
                    <a:schemeClr val="bg1"/>
                  </a:solidFill>
                  <a:latin typeface="Gellix SemiBold" pitchFamily="2" charset="77"/>
                  <a:cs typeface="Gellix SemiBold" pitchFamily="2" charset="77"/>
                </a:rPr>
                <a:t>Service</a:t>
              </a:r>
            </a:p>
            <a:p>
              <a:pPr algn="ctr"/>
              <a:r>
                <a:rPr lang="en-US" sz="1100" b="1">
                  <a:solidFill>
                    <a:schemeClr val="bg1"/>
                  </a:solidFill>
                  <a:latin typeface="Gellix SemiBold" pitchFamily="2" charset="77"/>
                  <a:cs typeface="Gellix SemiBold" pitchFamily="2" charset="77"/>
                </a:rPr>
                <a:t>Module</a:t>
              </a:r>
            </a:p>
          </p:txBody>
        </p:sp>
      </p:grpSp>
      <p:cxnSp>
        <p:nvCxnSpPr>
          <p:cNvPr id="47" name="Straight Connector 46">
            <a:extLst>
              <a:ext uri="{FF2B5EF4-FFF2-40B4-BE49-F238E27FC236}">
                <a16:creationId xmlns:a16="http://schemas.microsoft.com/office/drawing/2014/main" id="{C8B57FD8-0383-334D-E244-E876682F9F71}"/>
              </a:ext>
            </a:extLst>
          </p:cNvPr>
          <p:cNvCxnSpPr>
            <a:cxnSpLocks/>
          </p:cNvCxnSpPr>
          <p:nvPr/>
        </p:nvCxnSpPr>
        <p:spPr>
          <a:xfrm>
            <a:off x="1142221" y="2858733"/>
            <a:ext cx="1469660" cy="0"/>
          </a:xfrm>
          <a:prstGeom prst="line">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39D6042-3EBE-E4EC-E2E8-66E0799BC31E}"/>
              </a:ext>
            </a:extLst>
          </p:cNvPr>
          <p:cNvSpPr/>
          <p:nvPr/>
        </p:nvSpPr>
        <p:spPr>
          <a:xfrm>
            <a:off x="1126018" y="2630073"/>
            <a:ext cx="1492770" cy="2148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chemeClr val="accent2"/>
                </a:solidFill>
              </a:rPr>
              <a:t>Natural Language</a:t>
            </a:r>
          </a:p>
        </p:txBody>
      </p:sp>
      <p:sp>
        <p:nvSpPr>
          <p:cNvPr id="51" name="Rectangle 50">
            <a:extLst>
              <a:ext uri="{FF2B5EF4-FFF2-40B4-BE49-F238E27FC236}">
                <a16:creationId xmlns:a16="http://schemas.microsoft.com/office/drawing/2014/main" id="{ECF00725-7DF1-CCAA-A169-442E217E8765}"/>
              </a:ext>
            </a:extLst>
          </p:cNvPr>
          <p:cNvSpPr/>
          <p:nvPr/>
        </p:nvSpPr>
        <p:spPr>
          <a:xfrm>
            <a:off x="2625695" y="2306596"/>
            <a:ext cx="1221882" cy="989567"/>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FDBC483-3752-A035-781C-E0D310FDFCE1}"/>
              </a:ext>
            </a:extLst>
          </p:cNvPr>
          <p:cNvSpPr/>
          <p:nvPr/>
        </p:nvSpPr>
        <p:spPr>
          <a:xfrm>
            <a:off x="2611881" y="2129515"/>
            <a:ext cx="1206792" cy="181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a:solidFill>
                  <a:schemeClr val="bg1">
                    <a:lumMod val="50000"/>
                  </a:schemeClr>
                </a:solidFill>
              </a:rPr>
              <a:t>AI Agent</a:t>
            </a:r>
          </a:p>
        </p:txBody>
      </p:sp>
      <p:sp>
        <p:nvSpPr>
          <p:cNvPr id="61" name="Rectangle 60">
            <a:extLst>
              <a:ext uri="{FF2B5EF4-FFF2-40B4-BE49-F238E27FC236}">
                <a16:creationId xmlns:a16="http://schemas.microsoft.com/office/drawing/2014/main" id="{26A9E36C-54A2-4219-C68C-76707DE86888}"/>
              </a:ext>
            </a:extLst>
          </p:cNvPr>
          <p:cNvSpPr/>
          <p:nvPr/>
        </p:nvSpPr>
        <p:spPr>
          <a:xfrm>
            <a:off x="452438" y="3484420"/>
            <a:ext cx="3393112" cy="2272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Wingdings" panose="05000000000000000000" pitchFamily="2" charset="2"/>
              <a:buChar char="§"/>
            </a:pPr>
            <a:r>
              <a:rPr lang="en-US" sz="1100">
                <a:solidFill>
                  <a:schemeClr val="tx1"/>
                </a:solidFill>
              </a:rPr>
              <a:t>Gen AI </a:t>
            </a:r>
            <a:r>
              <a:rPr lang="en-US" sz="1100" b="1">
                <a:solidFill>
                  <a:schemeClr val="tx1"/>
                </a:solidFill>
              </a:rPr>
              <a:t>LLMs can understand language, reason, and plan </a:t>
            </a:r>
            <a:r>
              <a:rPr lang="en-US" sz="1100">
                <a:solidFill>
                  <a:schemeClr val="tx1"/>
                </a:solidFill>
              </a:rPr>
              <a:t>(e.g., write code)</a:t>
            </a:r>
          </a:p>
          <a:p>
            <a:pPr marL="285750" indent="-285750">
              <a:spcBef>
                <a:spcPts val="600"/>
              </a:spcBef>
              <a:spcAft>
                <a:spcPts val="600"/>
              </a:spcAft>
              <a:buFont typeface="Wingdings" panose="05000000000000000000" pitchFamily="2" charset="2"/>
              <a:buChar char="§"/>
            </a:pPr>
            <a:r>
              <a:rPr lang="en-US" sz="1100">
                <a:solidFill>
                  <a:schemeClr val="tx1"/>
                </a:solidFill>
              </a:rPr>
              <a:t>Using an LLM wrapper an </a:t>
            </a:r>
            <a:r>
              <a:rPr lang="en-US" sz="1100" b="1">
                <a:solidFill>
                  <a:schemeClr val="tx1"/>
                </a:solidFill>
              </a:rPr>
              <a:t>LLM can interact with tools </a:t>
            </a:r>
            <a:r>
              <a:rPr lang="en-US" sz="1100">
                <a:solidFill>
                  <a:schemeClr val="tx1"/>
                </a:solidFill>
              </a:rPr>
              <a:t>(e.g., external data sources, modules) </a:t>
            </a:r>
            <a:r>
              <a:rPr lang="en-US" sz="1100" b="1">
                <a:solidFill>
                  <a:schemeClr val="tx1"/>
                </a:solidFill>
              </a:rPr>
              <a:t>acting as an AI agent</a:t>
            </a:r>
          </a:p>
        </p:txBody>
      </p:sp>
      <p:cxnSp>
        <p:nvCxnSpPr>
          <p:cNvPr id="69" name="Straight Connector 68">
            <a:extLst>
              <a:ext uri="{FF2B5EF4-FFF2-40B4-BE49-F238E27FC236}">
                <a16:creationId xmlns:a16="http://schemas.microsoft.com/office/drawing/2014/main" id="{7B851B9A-91E3-D0E3-AA48-D9AF3B46C4BF}"/>
              </a:ext>
            </a:extLst>
          </p:cNvPr>
          <p:cNvCxnSpPr>
            <a:cxnSpLocks/>
          </p:cNvCxnSpPr>
          <p:nvPr/>
        </p:nvCxnSpPr>
        <p:spPr>
          <a:xfrm>
            <a:off x="8145652" y="1524000"/>
            <a:ext cx="0" cy="4731432"/>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5DCB569-E818-0421-4C73-947B2F335355}"/>
              </a:ext>
            </a:extLst>
          </p:cNvPr>
          <p:cNvPicPr>
            <a:picLocks noChangeAspect="1"/>
          </p:cNvPicPr>
          <p:nvPr/>
        </p:nvPicPr>
        <p:blipFill>
          <a:blip r:embed="rId6"/>
          <a:stretch>
            <a:fillRect/>
          </a:stretch>
        </p:blipFill>
        <p:spPr>
          <a:xfrm>
            <a:off x="4387372" y="2038261"/>
            <a:ext cx="3535264" cy="1990348"/>
          </a:xfrm>
          <a:prstGeom prst="rect">
            <a:avLst/>
          </a:prstGeom>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0E1F0846-8558-CE6E-7CB0-5B1E33924797}"/>
              </a:ext>
            </a:extLst>
          </p:cNvPr>
          <p:cNvSpPr/>
          <p:nvPr/>
        </p:nvSpPr>
        <p:spPr>
          <a:xfrm>
            <a:off x="4399443" y="4210050"/>
            <a:ext cx="3535263" cy="22728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600"/>
              </a:spcAft>
              <a:buFont typeface="Wingdings" panose="05000000000000000000" pitchFamily="2" charset="2"/>
              <a:buChar char="§"/>
            </a:pPr>
            <a:r>
              <a:rPr lang="en-US" sz="1100">
                <a:solidFill>
                  <a:schemeClr val="tx1"/>
                </a:solidFill>
              </a:rPr>
              <a:t>AI agents can be combined to </a:t>
            </a:r>
            <a:r>
              <a:rPr lang="en-US" sz="1100" b="1">
                <a:solidFill>
                  <a:schemeClr val="tx1"/>
                </a:solidFill>
              </a:rPr>
              <a:t>complete large-scale, complex tasks</a:t>
            </a:r>
          </a:p>
          <a:p>
            <a:pPr marL="285750" indent="-285750">
              <a:spcBef>
                <a:spcPts val="600"/>
              </a:spcBef>
              <a:spcAft>
                <a:spcPts val="600"/>
              </a:spcAft>
              <a:buFont typeface="Wingdings" panose="05000000000000000000" pitchFamily="2" charset="2"/>
              <a:buChar char="§"/>
            </a:pPr>
            <a:r>
              <a:rPr lang="en-US" sz="1100" b="1">
                <a:solidFill>
                  <a:schemeClr val="tx1"/>
                </a:solidFill>
              </a:rPr>
              <a:t>Agents interact with each other in Natural Language</a:t>
            </a:r>
            <a:r>
              <a:rPr lang="en-US" sz="1100">
                <a:solidFill>
                  <a:schemeClr val="tx1"/>
                </a:solidFill>
              </a:rPr>
              <a:t>: Robust, future-proof, extensible</a:t>
            </a:r>
          </a:p>
        </p:txBody>
      </p:sp>
      <p:sp>
        <p:nvSpPr>
          <p:cNvPr id="11" name="Rectangle 10">
            <a:extLst>
              <a:ext uri="{FF2B5EF4-FFF2-40B4-BE49-F238E27FC236}">
                <a16:creationId xmlns:a16="http://schemas.microsoft.com/office/drawing/2014/main" id="{11849F08-EDA6-1A62-AB72-9A4C4D4A5D9F}"/>
              </a:ext>
            </a:extLst>
          </p:cNvPr>
          <p:cNvSpPr/>
          <p:nvPr/>
        </p:nvSpPr>
        <p:spPr>
          <a:xfrm>
            <a:off x="8733971" y="1520461"/>
            <a:ext cx="2523746"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3"/>
                </a:solidFill>
              </a:rPr>
              <a:t>Multi-agent example</a:t>
            </a:r>
          </a:p>
        </p:txBody>
      </p:sp>
      <p:sp>
        <p:nvSpPr>
          <p:cNvPr id="15" name="Rectangle 14">
            <a:extLst>
              <a:ext uri="{FF2B5EF4-FFF2-40B4-BE49-F238E27FC236}">
                <a16:creationId xmlns:a16="http://schemas.microsoft.com/office/drawing/2014/main" id="{16D0A41B-9B75-BD20-B233-6E12F577D6A3}"/>
              </a:ext>
            </a:extLst>
          </p:cNvPr>
          <p:cNvSpPr/>
          <p:nvPr/>
        </p:nvSpPr>
        <p:spPr>
          <a:xfrm>
            <a:off x="8412720" y="1913094"/>
            <a:ext cx="316015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i="1">
                <a:solidFill>
                  <a:schemeClr val="accent2">
                    <a:lumMod val="60000"/>
                    <a:lumOff val="40000"/>
                  </a:schemeClr>
                </a:solidFill>
              </a:rPr>
              <a:t>Developing and coding a new smartphone app…</a:t>
            </a:r>
          </a:p>
        </p:txBody>
      </p:sp>
      <p:grpSp>
        <p:nvGrpSpPr>
          <p:cNvPr id="16" name="Group 15">
            <a:extLst>
              <a:ext uri="{FF2B5EF4-FFF2-40B4-BE49-F238E27FC236}">
                <a16:creationId xmlns:a16="http://schemas.microsoft.com/office/drawing/2014/main" id="{E122E8CD-86E8-280E-5712-1C10495AA73A}"/>
              </a:ext>
            </a:extLst>
          </p:cNvPr>
          <p:cNvGrpSpPr/>
          <p:nvPr/>
        </p:nvGrpSpPr>
        <p:grpSpPr>
          <a:xfrm>
            <a:off x="9272059" y="4320912"/>
            <a:ext cx="282211" cy="332309"/>
            <a:chOff x="4984596" y="2564780"/>
            <a:chExt cx="1728438" cy="1664319"/>
          </a:xfrm>
        </p:grpSpPr>
        <p:sp>
          <p:nvSpPr>
            <p:cNvPr id="27" name="Rectangle 26">
              <a:extLst>
                <a:ext uri="{FF2B5EF4-FFF2-40B4-BE49-F238E27FC236}">
                  <a16:creationId xmlns:a16="http://schemas.microsoft.com/office/drawing/2014/main" id="{6504E238-DDD4-31D5-2966-ED6BFD9D93F5}"/>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28" name="Rectangle 27">
              <a:extLst>
                <a:ext uri="{FF2B5EF4-FFF2-40B4-BE49-F238E27FC236}">
                  <a16:creationId xmlns:a16="http://schemas.microsoft.com/office/drawing/2014/main" id="{FAD8FBC2-6A6E-9BAC-409A-453AF8FDE3E0}"/>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pic>
        <p:nvPicPr>
          <p:cNvPr id="30" name="Graphic 29" descr="User outline">
            <a:extLst>
              <a:ext uri="{FF2B5EF4-FFF2-40B4-BE49-F238E27FC236}">
                <a16:creationId xmlns:a16="http://schemas.microsoft.com/office/drawing/2014/main" id="{2E661FFE-F9FC-DCD3-7162-4586E19973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1980" y="2504717"/>
            <a:ext cx="914400" cy="914400"/>
          </a:xfrm>
          <a:prstGeom prst="rect">
            <a:avLst/>
          </a:prstGeom>
        </p:spPr>
      </p:pic>
      <p:cxnSp>
        <p:nvCxnSpPr>
          <p:cNvPr id="35" name="Straight Connector 34">
            <a:extLst>
              <a:ext uri="{FF2B5EF4-FFF2-40B4-BE49-F238E27FC236}">
                <a16:creationId xmlns:a16="http://schemas.microsoft.com/office/drawing/2014/main" id="{F76C64BD-7A70-41DA-A25A-4C855B21C270}"/>
              </a:ext>
            </a:extLst>
          </p:cNvPr>
          <p:cNvCxnSpPr>
            <a:cxnSpLocks/>
          </p:cNvCxnSpPr>
          <p:nvPr/>
        </p:nvCxnSpPr>
        <p:spPr>
          <a:xfrm>
            <a:off x="9412956" y="3064179"/>
            <a:ext cx="7361" cy="1001667"/>
          </a:xfrm>
          <a:prstGeom prst="line">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B7B17E53-B30F-936E-9931-9CCCA3257C7B}"/>
              </a:ext>
            </a:extLst>
          </p:cNvPr>
          <p:cNvSpPr/>
          <p:nvPr/>
        </p:nvSpPr>
        <p:spPr>
          <a:xfrm>
            <a:off x="9902371" y="2315881"/>
            <a:ext cx="1832429" cy="748298"/>
          </a:xfrm>
          <a:prstGeom prst="wedgeRectCallout">
            <a:avLst>
              <a:gd name="adj1" fmla="val -63996"/>
              <a:gd name="adj2" fmla="val -18"/>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 real product manager gives instruction to an AI-agent product manager to design and develop a new app</a:t>
            </a:r>
          </a:p>
        </p:txBody>
      </p:sp>
      <p:sp>
        <p:nvSpPr>
          <p:cNvPr id="43" name="Rectangle 42">
            <a:extLst>
              <a:ext uri="{FF2B5EF4-FFF2-40B4-BE49-F238E27FC236}">
                <a16:creationId xmlns:a16="http://schemas.microsoft.com/office/drawing/2014/main" id="{D9716449-D2A5-09CE-9256-F40D02FEAFDB}"/>
              </a:ext>
            </a:extLst>
          </p:cNvPr>
          <p:cNvSpPr/>
          <p:nvPr/>
        </p:nvSpPr>
        <p:spPr>
          <a:xfrm>
            <a:off x="8916146" y="4065846"/>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PM Agent</a:t>
            </a:r>
          </a:p>
        </p:txBody>
      </p:sp>
      <p:grpSp>
        <p:nvGrpSpPr>
          <p:cNvPr id="56" name="Group 55">
            <a:extLst>
              <a:ext uri="{FF2B5EF4-FFF2-40B4-BE49-F238E27FC236}">
                <a16:creationId xmlns:a16="http://schemas.microsoft.com/office/drawing/2014/main" id="{8AE57E4B-03DF-6207-619F-49817D7D53FD}"/>
              </a:ext>
            </a:extLst>
          </p:cNvPr>
          <p:cNvGrpSpPr/>
          <p:nvPr/>
        </p:nvGrpSpPr>
        <p:grpSpPr>
          <a:xfrm>
            <a:off x="8580552" y="5198644"/>
            <a:ext cx="282211" cy="332309"/>
            <a:chOff x="4984596" y="2564780"/>
            <a:chExt cx="1728438" cy="1664319"/>
          </a:xfrm>
        </p:grpSpPr>
        <p:sp>
          <p:nvSpPr>
            <p:cNvPr id="58" name="Rectangle 57">
              <a:extLst>
                <a:ext uri="{FF2B5EF4-FFF2-40B4-BE49-F238E27FC236}">
                  <a16:creationId xmlns:a16="http://schemas.microsoft.com/office/drawing/2014/main" id="{1B5AB5FE-5332-3941-A55A-4ADB176BBC33}"/>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59" name="Rectangle 58">
              <a:extLst>
                <a:ext uri="{FF2B5EF4-FFF2-40B4-BE49-F238E27FC236}">
                  <a16:creationId xmlns:a16="http://schemas.microsoft.com/office/drawing/2014/main" id="{D08795FB-6060-EEDD-C86F-D903B77D3280}"/>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62" name="Rectangle 61">
            <a:extLst>
              <a:ext uri="{FF2B5EF4-FFF2-40B4-BE49-F238E27FC236}">
                <a16:creationId xmlns:a16="http://schemas.microsoft.com/office/drawing/2014/main" id="{60E8B9E1-65EC-B984-8848-D5E5D18A88CF}"/>
              </a:ext>
            </a:extLst>
          </p:cNvPr>
          <p:cNvSpPr/>
          <p:nvPr/>
        </p:nvSpPr>
        <p:spPr>
          <a:xfrm>
            <a:off x="8201354" y="4858884"/>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Designing Agent</a:t>
            </a:r>
          </a:p>
        </p:txBody>
      </p:sp>
      <p:grpSp>
        <p:nvGrpSpPr>
          <p:cNvPr id="63" name="Group 62">
            <a:extLst>
              <a:ext uri="{FF2B5EF4-FFF2-40B4-BE49-F238E27FC236}">
                <a16:creationId xmlns:a16="http://schemas.microsoft.com/office/drawing/2014/main" id="{866B559B-46FD-6AA4-F396-EDE1157F8D27}"/>
              </a:ext>
            </a:extLst>
          </p:cNvPr>
          <p:cNvGrpSpPr/>
          <p:nvPr/>
        </p:nvGrpSpPr>
        <p:grpSpPr>
          <a:xfrm>
            <a:off x="9409528" y="5198644"/>
            <a:ext cx="282211" cy="332309"/>
            <a:chOff x="4984596" y="2564780"/>
            <a:chExt cx="1728438" cy="1664319"/>
          </a:xfrm>
        </p:grpSpPr>
        <p:sp>
          <p:nvSpPr>
            <p:cNvPr id="64" name="Rectangle 63">
              <a:extLst>
                <a:ext uri="{FF2B5EF4-FFF2-40B4-BE49-F238E27FC236}">
                  <a16:creationId xmlns:a16="http://schemas.microsoft.com/office/drawing/2014/main" id="{212881FD-5BAE-7593-F914-12C31EA63796}"/>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65" name="Rectangle 64">
              <a:extLst>
                <a:ext uri="{FF2B5EF4-FFF2-40B4-BE49-F238E27FC236}">
                  <a16:creationId xmlns:a16="http://schemas.microsoft.com/office/drawing/2014/main" id="{433BF439-6E1A-772E-79A8-CD84DAC5FBF3}"/>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66" name="Rectangle 65">
            <a:extLst>
              <a:ext uri="{FF2B5EF4-FFF2-40B4-BE49-F238E27FC236}">
                <a16:creationId xmlns:a16="http://schemas.microsoft.com/office/drawing/2014/main" id="{51C45F9C-683C-9EB7-E88A-2E00EA7DEDB1}"/>
              </a:ext>
            </a:extLst>
          </p:cNvPr>
          <p:cNvSpPr/>
          <p:nvPr/>
        </p:nvSpPr>
        <p:spPr>
          <a:xfrm>
            <a:off x="9053534" y="4855549"/>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Coding Agent</a:t>
            </a:r>
          </a:p>
        </p:txBody>
      </p:sp>
      <p:grpSp>
        <p:nvGrpSpPr>
          <p:cNvPr id="78" name="Group 77">
            <a:extLst>
              <a:ext uri="{FF2B5EF4-FFF2-40B4-BE49-F238E27FC236}">
                <a16:creationId xmlns:a16="http://schemas.microsoft.com/office/drawing/2014/main" id="{992D7043-8C97-5D92-8540-10C80D54D79C}"/>
              </a:ext>
            </a:extLst>
          </p:cNvPr>
          <p:cNvGrpSpPr/>
          <p:nvPr/>
        </p:nvGrpSpPr>
        <p:grpSpPr>
          <a:xfrm>
            <a:off x="10233918" y="5198644"/>
            <a:ext cx="282211" cy="332309"/>
            <a:chOff x="4984596" y="2564780"/>
            <a:chExt cx="1728438" cy="1664319"/>
          </a:xfrm>
        </p:grpSpPr>
        <p:sp>
          <p:nvSpPr>
            <p:cNvPr id="79" name="Rectangle 78">
              <a:extLst>
                <a:ext uri="{FF2B5EF4-FFF2-40B4-BE49-F238E27FC236}">
                  <a16:creationId xmlns:a16="http://schemas.microsoft.com/office/drawing/2014/main" id="{B9D97C03-0D04-74CE-6D03-EB3FE298056F}"/>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80" name="Rectangle 79">
              <a:extLst>
                <a:ext uri="{FF2B5EF4-FFF2-40B4-BE49-F238E27FC236}">
                  <a16:creationId xmlns:a16="http://schemas.microsoft.com/office/drawing/2014/main" id="{E7FAEB8D-EB6F-B8D4-5569-3F141872B44A}"/>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86" name="Rectangle 85">
            <a:extLst>
              <a:ext uri="{FF2B5EF4-FFF2-40B4-BE49-F238E27FC236}">
                <a16:creationId xmlns:a16="http://schemas.microsoft.com/office/drawing/2014/main" id="{40BB3214-E0B9-4F80-52F2-1760071C24E0}"/>
              </a:ext>
            </a:extLst>
          </p:cNvPr>
          <p:cNvSpPr/>
          <p:nvPr/>
        </p:nvSpPr>
        <p:spPr>
          <a:xfrm>
            <a:off x="9871567" y="4852797"/>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Testing Agent</a:t>
            </a:r>
          </a:p>
        </p:txBody>
      </p:sp>
      <p:grpSp>
        <p:nvGrpSpPr>
          <p:cNvPr id="90" name="Group 89">
            <a:extLst>
              <a:ext uri="{FF2B5EF4-FFF2-40B4-BE49-F238E27FC236}">
                <a16:creationId xmlns:a16="http://schemas.microsoft.com/office/drawing/2014/main" id="{24C5CB25-CF80-D190-02AF-0EB3552F95AD}"/>
              </a:ext>
            </a:extLst>
          </p:cNvPr>
          <p:cNvGrpSpPr/>
          <p:nvPr/>
        </p:nvGrpSpPr>
        <p:grpSpPr>
          <a:xfrm>
            <a:off x="11045953" y="5198644"/>
            <a:ext cx="282211" cy="332309"/>
            <a:chOff x="4984596" y="2564780"/>
            <a:chExt cx="1728438" cy="1664319"/>
          </a:xfrm>
        </p:grpSpPr>
        <p:sp>
          <p:nvSpPr>
            <p:cNvPr id="92" name="Rectangle 91">
              <a:extLst>
                <a:ext uri="{FF2B5EF4-FFF2-40B4-BE49-F238E27FC236}">
                  <a16:creationId xmlns:a16="http://schemas.microsoft.com/office/drawing/2014/main" id="{0A29A9B9-C577-F4F7-FBD5-6498F5565CB1}"/>
                </a:ext>
              </a:extLst>
            </p:cNvPr>
            <p:cNvSpPr/>
            <p:nvPr/>
          </p:nvSpPr>
          <p:spPr>
            <a:xfrm>
              <a:off x="4984596" y="2564780"/>
              <a:ext cx="1728438" cy="16643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94" name="Rectangle 93">
              <a:extLst>
                <a:ext uri="{FF2B5EF4-FFF2-40B4-BE49-F238E27FC236}">
                  <a16:creationId xmlns:a16="http://schemas.microsoft.com/office/drawing/2014/main" id="{CE4B109B-D804-0203-46E8-83F88218B362}"/>
                </a:ext>
              </a:extLst>
            </p:cNvPr>
            <p:cNvSpPr/>
            <p:nvPr/>
          </p:nvSpPr>
          <p:spPr>
            <a:xfrm flipV="1">
              <a:off x="5258630" y="3165103"/>
              <a:ext cx="1204516" cy="1063996"/>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grpSp>
      <p:sp>
        <p:nvSpPr>
          <p:cNvPr id="97" name="Rectangle 96">
            <a:extLst>
              <a:ext uri="{FF2B5EF4-FFF2-40B4-BE49-F238E27FC236}">
                <a16:creationId xmlns:a16="http://schemas.microsoft.com/office/drawing/2014/main" id="{05FAB2CC-EEE2-A898-8ED0-C2DE831B76BA}"/>
              </a:ext>
            </a:extLst>
          </p:cNvPr>
          <p:cNvSpPr/>
          <p:nvPr/>
        </p:nvSpPr>
        <p:spPr>
          <a:xfrm>
            <a:off x="10689600" y="4855549"/>
            <a:ext cx="99797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i="1">
                <a:solidFill>
                  <a:schemeClr val="bg1">
                    <a:lumMod val="50000"/>
                  </a:schemeClr>
                </a:solidFill>
              </a:rPr>
              <a:t>Documenting Agent</a:t>
            </a:r>
          </a:p>
        </p:txBody>
      </p:sp>
      <p:cxnSp>
        <p:nvCxnSpPr>
          <p:cNvPr id="98" name="Straight Arrow Connector 97">
            <a:extLst>
              <a:ext uri="{FF2B5EF4-FFF2-40B4-BE49-F238E27FC236}">
                <a16:creationId xmlns:a16="http://schemas.microsoft.com/office/drawing/2014/main" id="{091BB7F8-EBE7-97E1-DE0A-DF46E13265A2}"/>
              </a:ext>
            </a:extLst>
          </p:cNvPr>
          <p:cNvCxnSpPr>
            <a:cxnSpLocks/>
          </p:cNvCxnSpPr>
          <p:nvPr/>
        </p:nvCxnSpPr>
        <p:spPr>
          <a:xfrm flipV="1">
            <a:off x="8707045" y="4487067"/>
            <a:ext cx="565014" cy="3684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6B90F3B-3B1F-F520-50F4-FCCDE8A3E88E}"/>
              </a:ext>
            </a:extLst>
          </p:cNvPr>
          <p:cNvCxnSpPr>
            <a:cxnSpLocks/>
            <a:stCxn id="66" idx="0"/>
          </p:cNvCxnSpPr>
          <p:nvPr/>
        </p:nvCxnSpPr>
        <p:spPr>
          <a:xfrm flipH="1" flipV="1">
            <a:off x="9415136" y="4653221"/>
            <a:ext cx="137388" cy="2023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53F74AF-469F-C6ED-4073-ECA23A9598C9}"/>
              </a:ext>
            </a:extLst>
          </p:cNvPr>
          <p:cNvCxnSpPr>
            <a:cxnSpLocks/>
            <a:stCxn id="86" idx="0"/>
          </p:cNvCxnSpPr>
          <p:nvPr/>
        </p:nvCxnSpPr>
        <p:spPr>
          <a:xfrm flipH="1" flipV="1">
            <a:off x="9554270" y="4487067"/>
            <a:ext cx="816287" cy="3657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9885EA1-B291-EBE8-5EDC-65350A8FDDD4}"/>
              </a:ext>
            </a:extLst>
          </p:cNvPr>
          <p:cNvCxnSpPr>
            <a:cxnSpLocks/>
            <a:stCxn id="97" idx="0"/>
          </p:cNvCxnSpPr>
          <p:nvPr/>
        </p:nvCxnSpPr>
        <p:spPr>
          <a:xfrm flipH="1" flipV="1">
            <a:off x="9554270" y="4487067"/>
            <a:ext cx="1634320" cy="36848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A960B6E3-9E80-F5B0-CED9-41668EEA842C}"/>
              </a:ext>
            </a:extLst>
          </p:cNvPr>
          <p:cNvCxnSpPr>
            <a:cxnSpLocks/>
          </p:cNvCxnSpPr>
          <p:nvPr/>
        </p:nvCxnSpPr>
        <p:spPr>
          <a:xfrm flipH="1">
            <a:off x="9689986" y="5364799"/>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EC53CD9E-DA34-B894-9EE6-CB5B2A586C3D}"/>
              </a:ext>
            </a:extLst>
          </p:cNvPr>
          <p:cNvCxnSpPr>
            <a:cxnSpLocks/>
          </p:cNvCxnSpPr>
          <p:nvPr/>
        </p:nvCxnSpPr>
        <p:spPr>
          <a:xfrm flipH="1">
            <a:off x="8862804" y="5364799"/>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F33D17F-2F8F-2209-CE3E-A4BCD836D488}"/>
              </a:ext>
            </a:extLst>
          </p:cNvPr>
          <p:cNvCxnSpPr>
            <a:cxnSpLocks/>
          </p:cNvCxnSpPr>
          <p:nvPr/>
        </p:nvCxnSpPr>
        <p:spPr>
          <a:xfrm flipH="1">
            <a:off x="10517167" y="5378063"/>
            <a:ext cx="54497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Snip Single Corner Rectangle 14">
            <a:extLst>
              <a:ext uri="{FF2B5EF4-FFF2-40B4-BE49-F238E27FC236}">
                <a16:creationId xmlns:a16="http://schemas.microsoft.com/office/drawing/2014/main" id="{0DB39C6F-64D9-2346-B638-0EACA1552C3B}"/>
              </a:ext>
            </a:extLst>
          </p:cNvPr>
          <p:cNvSpPr/>
          <p:nvPr/>
        </p:nvSpPr>
        <p:spPr>
          <a:xfrm>
            <a:off x="8452472" y="5808485"/>
            <a:ext cx="538370" cy="36913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Gellix SemiBold" pitchFamily="2" charset="77"/>
              <a:cs typeface="Gellix SemiBold" pitchFamily="2" charset="77"/>
            </a:endParaRPr>
          </a:p>
        </p:txBody>
      </p:sp>
      <p:sp>
        <p:nvSpPr>
          <p:cNvPr id="116" name="Can 57">
            <a:extLst>
              <a:ext uri="{FF2B5EF4-FFF2-40B4-BE49-F238E27FC236}">
                <a16:creationId xmlns:a16="http://schemas.microsoft.com/office/drawing/2014/main" id="{AC5499FC-40F2-D13D-C330-081172FC6029}"/>
              </a:ext>
            </a:extLst>
          </p:cNvPr>
          <p:cNvSpPr/>
          <p:nvPr/>
        </p:nvSpPr>
        <p:spPr>
          <a:xfrm>
            <a:off x="9412956" y="5858596"/>
            <a:ext cx="275355" cy="31172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117" name="Can 57">
            <a:extLst>
              <a:ext uri="{FF2B5EF4-FFF2-40B4-BE49-F238E27FC236}">
                <a16:creationId xmlns:a16="http://schemas.microsoft.com/office/drawing/2014/main" id="{F9BC48F9-9248-D761-C5B9-532C7CF58ADD}"/>
              </a:ext>
            </a:extLst>
          </p:cNvPr>
          <p:cNvSpPr/>
          <p:nvPr/>
        </p:nvSpPr>
        <p:spPr>
          <a:xfrm>
            <a:off x="10237346" y="5858596"/>
            <a:ext cx="275355" cy="311727"/>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Gellix SemiBold" pitchFamily="2" charset="77"/>
              <a:cs typeface="Gellix SemiBold" pitchFamily="2" charset="77"/>
            </a:endParaRPr>
          </a:p>
        </p:txBody>
      </p:sp>
      <p:sp>
        <p:nvSpPr>
          <p:cNvPr id="118" name="Snip Single Corner Rectangle 14">
            <a:extLst>
              <a:ext uri="{FF2B5EF4-FFF2-40B4-BE49-F238E27FC236}">
                <a16:creationId xmlns:a16="http://schemas.microsoft.com/office/drawing/2014/main" id="{F3986DE4-55C7-6943-0D0B-4BA4BEBAC538}"/>
              </a:ext>
            </a:extLst>
          </p:cNvPr>
          <p:cNvSpPr/>
          <p:nvPr/>
        </p:nvSpPr>
        <p:spPr>
          <a:xfrm>
            <a:off x="10917873" y="5808485"/>
            <a:ext cx="538370" cy="369132"/>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latin typeface="Gellix SemiBold" pitchFamily="2" charset="77"/>
              <a:cs typeface="Gellix SemiBold" pitchFamily="2" charset="77"/>
            </a:endParaRPr>
          </a:p>
        </p:txBody>
      </p:sp>
      <p:cxnSp>
        <p:nvCxnSpPr>
          <p:cNvPr id="119" name="Straight Arrow Connector 118">
            <a:extLst>
              <a:ext uri="{FF2B5EF4-FFF2-40B4-BE49-F238E27FC236}">
                <a16:creationId xmlns:a16="http://schemas.microsoft.com/office/drawing/2014/main" id="{4ED94A04-6DB9-BD13-E736-7A1651608BB6}"/>
              </a:ext>
            </a:extLst>
          </p:cNvPr>
          <p:cNvCxnSpPr>
            <a:cxnSpLocks/>
            <a:stCxn id="115" idx="3"/>
          </p:cNvCxnSpPr>
          <p:nvPr/>
        </p:nvCxnSpPr>
        <p:spPr>
          <a:xfrm flipV="1">
            <a:off x="8721657" y="5530953"/>
            <a:ext cx="1972" cy="277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66A9591-987B-785B-A11A-F3A50A2C6E6C}"/>
              </a:ext>
            </a:extLst>
          </p:cNvPr>
          <p:cNvCxnSpPr>
            <a:cxnSpLocks/>
            <a:stCxn id="116" idx="1"/>
          </p:cNvCxnSpPr>
          <p:nvPr/>
        </p:nvCxnSpPr>
        <p:spPr>
          <a:xfrm flipH="1" flipV="1">
            <a:off x="9542911" y="5530953"/>
            <a:ext cx="7723" cy="3276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Speech Bubble: Rectangle 122">
            <a:extLst>
              <a:ext uri="{FF2B5EF4-FFF2-40B4-BE49-F238E27FC236}">
                <a16:creationId xmlns:a16="http://schemas.microsoft.com/office/drawing/2014/main" id="{2B5BBE2A-E474-3EA3-1F2F-F11C6FB8FE99}"/>
              </a:ext>
            </a:extLst>
          </p:cNvPr>
          <p:cNvSpPr/>
          <p:nvPr/>
        </p:nvSpPr>
        <p:spPr>
          <a:xfrm>
            <a:off x="9902370" y="3268404"/>
            <a:ext cx="1832430" cy="910886"/>
          </a:xfrm>
          <a:prstGeom prst="wedgeRectCallout">
            <a:avLst>
              <a:gd name="adj1" fmla="val -63339"/>
              <a:gd name="adj2" fmla="val 39733"/>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PM Agent then interacts with other agents, specialized in certain app development domains to create the app</a:t>
            </a:r>
          </a:p>
        </p:txBody>
      </p:sp>
      <p:cxnSp>
        <p:nvCxnSpPr>
          <p:cNvPr id="131" name="Straight Arrow Connector 130">
            <a:extLst>
              <a:ext uri="{FF2B5EF4-FFF2-40B4-BE49-F238E27FC236}">
                <a16:creationId xmlns:a16="http://schemas.microsoft.com/office/drawing/2014/main" id="{2D6882C1-A0E1-F38D-5E3E-6114AF1D1B28}"/>
              </a:ext>
            </a:extLst>
          </p:cNvPr>
          <p:cNvCxnSpPr>
            <a:cxnSpLocks/>
            <a:stCxn id="117" idx="1"/>
          </p:cNvCxnSpPr>
          <p:nvPr/>
        </p:nvCxnSpPr>
        <p:spPr>
          <a:xfrm flipV="1">
            <a:off x="10375024" y="5530953"/>
            <a:ext cx="1971" cy="3276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026C68E-15A3-B2C0-3F7E-1A72F057D346}"/>
              </a:ext>
            </a:extLst>
          </p:cNvPr>
          <p:cNvCxnSpPr>
            <a:cxnSpLocks/>
            <a:stCxn id="118" idx="3"/>
          </p:cNvCxnSpPr>
          <p:nvPr/>
        </p:nvCxnSpPr>
        <p:spPr>
          <a:xfrm flipV="1">
            <a:off x="11187058" y="5530953"/>
            <a:ext cx="1972" cy="27753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User outline">
            <a:extLst>
              <a:ext uri="{FF2B5EF4-FFF2-40B4-BE49-F238E27FC236}">
                <a16:creationId xmlns:a16="http://schemas.microsoft.com/office/drawing/2014/main" id="{79ADCC79-BD21-CA53-6AD8-F6539B4F60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63639" y="2364019"/>
            <a:ext cx="707974" cy="707974"/>
          </a:xfrm>
          <a:prstGeom prst="rect">
            <a:avLst/>
          </a:prstGeom>
        </p:spPr>
      </p:pic>
      <p:cxnSp>
        <p:nvCxnSpPr>
          <p:cNvPr id="141" name="Straight Connector 140">
            <a:extLst>
              <a:ext uri="{FF2B5EF4-FFF2-40B4-BE49-F238E27FC236}">
                <a16:creationId xmlns:a16="http://schemas.microsoft.com/office/drawing/2014/main" id="{01864F8C-4712-C6F6-A67E-D92CBFD72607}"/>
              </a:ext>
            </a:extLst>
          </p:cNvPr>
          <p:cNvCxnSpPr>
            <a:cxnSpLocks/>
          </p:cNvCxnSpPr>
          <p:nvPr/>
        </p:nvCxnSpPr>
        <p:spPr>
          <a:xfrm>
            <a:off x="511980" y="1839066"/>
            <a:ext cx="11227582" cy="0"/>
          </a:xfrm>
          <a:prstGeom prst="line">
            <a:avLst/>
          </a:prstGeom>
          <a:ln>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EDA86DF4-D5C4-09C6-B932-0CAD783A8D29}"/>
              </a:ext>
            </a:extLst>
          </p:cNvPr>
          <p:cNvSpPr/>
          <p:nvPr/>
        </p:nvSpPr>
        <p:spPr>
          <a:xfrm>
            <a:off x="480207" y="4899263"/>
            <a:ext cx="3439594" cy="770456"/>
          </a:xfrm>
          <a:prstGeom prst="rect">
            <a:avLst/>
          </a:prstGeom>
          <a:solidFill>
            <a:schemeClr val="bg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AI agents plan and perform tasks and communicate in natural language</a:t>
            </a:r>
          </a:p>
        </p:txBody>
      </p:sp>
      <p:sp>
        <p:nvSpPr>
          <p:cNvPr id="3" name="Snip Single Corner Rectangle 2">
            <a:extLst>
              <a:ext uri="{FF2B5EF4-FFF2-40B4-BE49-F238E27FC236}">
                <a16:creationId xmlns:a16="http://schemas.microsoft.com/office/drawing/2014/main" id="{5D8D931B-5272-6BBA-A884-09F6A9FB6F05}"/>
              </a:ext>
            </a:extLst>
          </p:cNvPr>
          <p:cNvSpPr/>
          <p:nvPr/>
        </p:nvSpPr>
        <p:spPr>
          <a:xfrm>
            <a:off x="3423377" y="3714844"/>
            <a:ext cx="570103" cy="241938"/>
          </a:xfrm>
          <a:prstGeom prst="snip1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Gellix SemiBold" pitchFamily="2" charset="77"/>
                <a:cs typeface="Gellix SemiBold" pitchFamily="2" charset="77"/>
              </a:rPr>
              <a:t>API</a:t>
            </a:r>
          </a:p>
        </p:txBody>
      </p:sp>
      <p:cxnSp>
        <p:nvCxnSpPr>
          <p:cNvPr id="4" name="Elbow Connector 3">
            <a:extLst>
              <a:ext uri="{FF2B5EF4-FFF2-40B4-BE49-F238E27FC236}">
                <a16:creationId xmlns:a16="http://schemas.microsoft.com/office/drawing/2014/main" id="{4A5476E9-0767-D342-9487-08348BF6DBF2}"/>
              </a:ext>
            </a:extLst>
          </p:cNvPr>
          <p:cNvCxnSpPr>
            <a:cxnSpLocks/>
            <a:endCxn id="3" idx="3"/>
          </p:cNvCxnSpPr>
          <p:nvPr/>
        </p:nvCxnSpPr>
        <p:spPr>
          <a:xfrm rot="16200000" flipH="1">
            <a:off x="3466209" y="3472623"/>
            <a:ext cx="438993" cy="45448"/>
          </a:xfrm>
          <a:prstGeom prst="bentConnector3">
            <a:avLst/>
          </a:prstGeom>
          <a:ln w="3175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759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9A88CCE-7312-45DC-BFFF-38CF6089C16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39A88CCE-7312-45DC-BFFF-38CF6089C1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vert="horz"/>
          <a:lstStyle/>
          <a:p>
            <a:r>
              <a:rPr lang="en-US"/>
              <a:t>How are AI Agents different from traditional AI models?</a:t>
            </a:r>
          </a:p>
        </p:txBody>
      </p:sp>
      <p:sp>
        <p:nvSpPr>
          <p:cNvPr id="2" name="Slide Number Placeholder 1">
            <a:extLst>
              <a:ext uri="{FF2B5EF4-FFF2-40B4-BE49-F238E27FC236}">
                <a16:creationId xmlns:a16="http://schemas.microsoft.com/office/drawing/2014/main" id="{5562649B-A056-B184-82E3-7DD78A596813}"/>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3E075B-3175-45CF-B3C7-FEDF3F5961E3}" type="slidenum">
              <a:rPr kumimoji="0" lang="en-US" sz="700" b="0" i="0" u="none" strike="noStrike" kern="1200" cap="none" spc="0" normalizeH="0" baseline="0" noProof="0" smtClean="0">
                <a:ln>
                  <a:noFill/>
                </a:ln>
                <a:solidFill>
                  <a:srgbClr val="000048"/>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700" b="0" i="0" u="none" strike="noStrike" kern="1200" cap="none" spc="0" normalizeH="0" baseline="0" noProof="0">
              <a:ln>
                <a:noFill/>
              </a:ln>
              <a:solidFill>
                <a:srgbClr val="000048"/>
              </a:solidFill>
              <a:effectLst/>
              <a:uLnTx/>
              <a:uFillTx/>
              <a:latin typeface="Arial" panose="020B0604020202020204"/>
              <a:ea typeface="+mn-ea"/>
              <a:cs typeface="+mn-cs"/>
            </a:endParaRPr>
          </a:p>
        </p:txBody>
      </p:sp>
      <p:sp>
        <p:nvSpPr>
          <p:cNvPr id="6" name="Text Placeholder 10">
            <a:extLst>
              <a:ext uri="{FF2B5EF4-FFF2-40B4-BE49-F238E27FC236}">
                <a16:creationId xmlns:a16="http://schemas.microsoft.com/office/drawing/2014/main" id="{60B9DA21-69D8-994E-BCC2-D935A51F6B7E}"/>
              </a:ext>
            </a:extLst>
          </p:cNvPr>
          <p:cNvSpPr txBox="1">
            <a:spLocks/>
          </p:cNvSpPr>
          <p:nvPr/>
        </p:nvSpPr>
        <p:spPr>
          <a:xfrm>
            <a:off x="6645419" y="1311654"/>
            <a:ext cx="5303520" cy="282575"/>
          </a:xfrm>
          <a:prstGeom prst="rect">
            <a:avLst/>
          </a:prstGeom>
        </p:spPr>
        <p:txBody>
          <a:bodyPr vert="horz" wrap="square" lIns="0" tIns="0" rIns="0" bIns="0" rtlCol="0" anchor="t">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tx1">
                    <a:lumMod val="90000"/>
                    <a:lumOff val="10000"/>
                  </a:schemeClr>
                </a:solidFill>
                <a:latin typeface="Arial Nova"/>
              </a:rPr>
              <a:t>Agents – </a:t>
            </a:r>
            <a:r>
              <a:rPr lang="en-US" sz="2000" b="1" i="1">
                <a:solidFill>
                  <a:schemeClr val="tx1">
                    <a:lumMod val="90000"/>
                    <a:lumOff val="10000"/>
                  </a:schemeClr>
                </a:solidFill>
                <a:latin typeface="Arial Nova"/>
              </a:rPr>
              <a:t>do things</a:t>
            </a:r>
          </a:p>
        </p:txBody>
      </p:sp>
      <p:sp>
        <p:nvSpPr>
          <p:cNvPr id="7" name="Text Placeholder 4">
            <a:extLst>
              <a:ext uri="{FF2B5EF4-FFF2-40B4-BE49-F238E27FC236}">
                <a16:creationId xmlns:a16="http://schemas.microsoft.com/office/drawing/2014/main" id="{752B828D-C3E1-F386-4B94-E48D940B2D29}"/>
              </a:ext>
            </a:extLst>
          </p:cNvPr>
          <p:cNvSpPr txBox="1">
            <a:spLocks/>
          </p:cNvSpPr>
          <p:nvPr/>
        </p:nvSpPr>
        <p:spPr>
          <a:xfrm>
            <a:off x="590960" y="1322274"/>
            <a:ext cx="5521927" cy="287428"/>
          </a:xfrm>
          <a:prstGeom prst="rect">
            <a:avLst/>
          </a:prstGeom>
        </p:spPr>
        <p:txBody>
          <a:bodyPr vert="horz" wrap="square" lIns="0" tIns="0" rIns="0" bIns="0" rtlCol="0" anchor="t">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tx1">
                    <a:lumMod val="90000"/>
                    <a:lumOff val="10000"/>
                  </a:schemeClr>
                </a:solidFill>
                <a:latin typeface="Arial Nova"/>
              </a:rPr>
              <a:t>Models – </a:t>
            </a:r>
            <a:r>
              <a:rPr lang="en-US" sz="2000" b="1" i="1">
                <a:solidFill>
                  <a:schemeClr val="tx1">
                    <a:lumMod val="90000"/>
                    <a:lumOff val="10000"/>
                  </a:schemeClr>
                </a:solidFill>
                <a:latin typeface="Arial Nova"/>
              </a:rPr>
              <a:t>generate predictions </a:t>
            </a:r>
            <a:r>
              <a:rPr lang="en-US" sz="2000">
                <a:solidFill>
                  <a:schemeClr val="tx1">
                    <a:lumMod val="90000"/>
                    <a:lumOff val="10000"/>
                  </a:schemeClr>
                </a:solidFill>
                <a:latin typeface="Arial Nova"/>
              </a:rPr>
              <a:t>based on inputs</a:t>
            </a:r>
            <a:endParaRPr lang="en-US">
              <a:solidFill>
                <a:schemeClr val="tx1">
                  <a:lumMod val="90000"/>
                  <a:lumOff val="10000"/>
                </a:schemeClr>
              </a:solidFill>
            </a:endParaRPr>
          </a:p>
        </p:txBody>
      </p:sp>
      <p:sp>
        <p:nvSpPr>
          <p:cNvPr id="18" name="TextBox 17">
            <a:extLst>
              <a:ext uri="{FF2B5EF4-FFF2-40B4-BE49-F238E27FC236}">
                <a16:creationId xmlns:a16="http://schemas.microsoft.com/office/drawing/2014/main" id="{394CC6B6-82C2-1AF6-FF6D-2DC13BAAA0D8}"/>
              </a:ext>
            </a:extLst>
          </p:cNvPr>
          <p:cNvSpPr txBox="1"/>
          <p:nvPr/>
        </p:nvSpPr>
        <p:spPr>
          <a:xfrm>
            <a:off x="1552575" y="6067425"/>
            <a:ext cx="0" cy="0"/>
          </a:xfrm>
          <a:prstGeom prst="rect">
            <a:avLst/>
          </a:prstGeom>
          <a:noFill/>
        </p:spPr>
        <p:txBody>
          <a:bodyPr wrap="none" lIns="0" tIns="0" rIns="0" bIns="0" rtlCol="0">
            <a:noAutofit/>
          </a:bodyPr>
          <a:lstStyle/>
          <a:p>
            <a:pPr algn="l"/>
            <a:endParaRPr lang="en-US" sz="1600">
              <a:solidFill>
                <a:schemeClr val="tx2"/>
              </a:solidFill>
            </a:endParaRPr>
          </a:p>
        </p:txBody>
      </p:sp>
      <p:grpSp>
        <p:nvGrpSpPr>
          <p:cNvPr id="20" name="Group 19">
            <a:extLst>
              <a:ext uri="{FF2B5EF4-FFF2-40B4-BE49-F238E27FC236}">
                <a16:creationId xmlns:a16="http://schemas.microsoft.com/office/drawing/2014/main" id="{14D80C82-C938-D7F5-9ACE-61F9877F6A27}"/>
              </a:ext>
            </a:extLst>
          </p:cNvPr>
          <p:cNvGrpSpPr/>
          <p:nvPr/>
        </p:nvGrpSpPr>
        <p:grpSpPr>
          <a:xfrm>
            <a:off x="1043043" y="2504528"/>
            <a:ext cx="4273819" cy="2585616"/>
            <a:chOff x="996860" y="2728564"/>
            <a:chExt cx="3938999" cy="2343166"/>
          </a:xfrm>
        </p:grpSpPr>
        <p:pic>
          <p:nvPicPr>
            <p:cNvPr id="22" name="Graphic 21" descr="Images outline">
              <a:extLst>
                <a:ext uri="{FF2B5EF4-FFF2-40B4-BE49-F238E27FC236}">
                  <a16:creationId xmlns:a16="http://schemas.microsoft.com/office/drawing/2014/main" id="{30AC5DB2-DB38-AD8D-C33B-0E45447D4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860" y="3218020"/>
              <a:ext cx="436736" cy="436736"/>
            </a:xfrm>
            <a:prstGeom prst="rect">
              <a:avLst/>
            </a:prstGeom>
          </p:spPr>
        </p:pic>
        <p:pic>
          <p:nvPicPr>
            <p:cNvPr id="23" name="Graphic 22" descr="Video camera outline">
              <a:extLst>
                <a:ext uri="{FF2B5EF4-FFF2-40B4-BE49-F238E27FC236}">
                  <a16:creationId xmlns:a16="http://schemas.microsoft.com/office/drawing/2014/main" id="{82060D9D-59DC-B7DE-EC90-B97601C828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121" y="3855199"/>
              <a:ext cx="436736" cy="436736"/>
            </a:xfrm>
            <a:prstGeom prst="rect">
              <a:avLst/>
            </a:prstGeom>
          </p:spPr>
        </p:pic>
        <p:pic>
          <p:nvPicPr>
            <p:cNvPr id="24" name="Graphic 23" descr="Radio microphone outline">
              <a:extLst>
                <a:ext uri="{FF2B5EF4-FFF2-40B4-BE49-F238E27FC236}">
                  <a16:creationId xmlns:a16="http://schemas.microsoft.com/office/drawing/2014/main" id="{CB35DC21-C1D1-F23A-E9B1-E9E855A031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48243" y="4365831"/>
              <a:ext cx="436736" cy="436736"/>
            </a:xfrm>
            <a:prstGeom prst="rect">
              <a:avLst/>
            </a:prstGeom>
          </p:spPr>
        </p:pic>
        <p:pic>
          <p:nvPicPr>
            <p:cNvPr id="25" name="Graphic 24" descr="Images outline">
              <a:extLst>
                <a:ext uri="{FF2B5EF4-FFF2-40B4-BE49-F238E27FC236}">
                  <a16:creationId xmlns:a16="http://schemas.microsoft.com/office/drawing/2014/main" id="{A7EDC244-4BA4-CF57-AE33-F09309C79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5057" y="3229060"/>
              <a:ext cx="436736" cy="436736"/>
            </a:xfrm>
            <a:prstGeom prst="rect">
              <a:avLst/>
            </a:prstGeom>
          </p:spPr>
        </p:pic>
        <p:pic>
          <p:nvPicPr>
            <p:cNvPr id="26" name="Graphic 25" descr="Video camera outline">
              <a:extLst>
                <a:ext uri="{FF2B5EF4-FFF2-40B4-BE49-F238E27FC236}">
                  <a16:creationId xmlns:a16="http://schemas.microsoft.com/office/drawing/2014/main" id="{DA51D190-0C33-62AE-2419-A785973ECE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64318" y="3866239"/>
              <a:ext cx="436736" cy="436736"/>
            </a:xfrm>
            <a:prstGeom prst="rect">
              <a:avLst/>
            </a:prstGeom>
          </p:spPr>
        </p:pic>
        <p:pic>
          <p:nvPicPr>
            <p:cNvPr id="29" name="Graphic 28" descr="Radio microphone outline">
              <a:extLst>
                <a:ext uri="{FF2B5EF4-FFF2-40B4-BE49-F238E27FC236}">
                  <a16:creationId xmlns:a16="http://schemas.microsoft.com/office/drawing/2014/main" id="{E459A85F-A3F7-499B-5A79-74BE44C243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99914" y="4376609"/>
              <a:ext cx="436736" cy="436736"/>
            </a:xfrm>
            <a:prstGeom prst="rect">
              <a:avLst/>
            </a:prstGeom>
          </p:spPr>
        </p:pic>
        <p:pic>
          <p:nvPicPr>
            <p:cNvPr id="31" name="Graphic 30" descr="Document outline">
              <a:extLst>
                <a:ext uri="{FF2B5EF4-FFF2-40B4-BE49-F238E27FC236}">
                  <a16:creationId xmlns:a16="http://schemas.microsoft.com/office/drawing/2014/main" id="{B15D00DD-08A8-1DD2-1787-D8B6694897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80187" y="2731371"/>
              <a:ext cx="454870" cy="454870"/>
            </a:xfrm>
            <a:prstGeom prst="rect">
              <a:avLst/>
            </a:prstGeom>
          </p:spPr>
        </p:pic>
        <p:pic>
          <p:nvPicPr>
            <p:cNvPr id="36" name="Graphic 35" descr="Document outline">
              <a:extLst>
                <a:ext uri="{FF2B5EF4-FFF2-40B4-BE49-F238E27FC236}">
                  <a16:creationId xmlns:a16="http://schemas.microsoft.com/office/drawing/2014/main" id="{47F51BC0-EC0E-65E8-5908-9ED34871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95811" y="2728564"/>
              <a:ext cx="454870" cy="454870"/>
            </a:xfrm>
            <a:prstGeom prst="rect">
              <a:avLst/>
            </a:prstGeom>
          </p:spPr>
        </p:pic>
        <p:pic>
          <p:nvPicPr>
            <p:cNvPr id="37" name="Picture 114">
              <a:extLst>
                <a:ext uri="{FF2B5EF4-FFF2-40B4-BE49-F238E27FC236}">
                  <a16:creationId xmlns:a16="http://schemas.microsoft.com/office/drawing/2014/main" id="{CA60082B-1C0D-B4C5-C9D5-9187DF31DD69}"/>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2470059" y="3294261"/>
              <a:ext cx="887056" cy="887056"/>
            </a:xfrm>
            <a:prstGeom prst="rect">
              <a:avLst/>
            </a:prstGeom>
          </p:spPr>
        </p:pic>
        <p:cxnSp>
          <p:nvCxnSpPr>
            <p:cNvPr id="38" name="Straight Arrow Connector 37">
              <a:extLst>
                <a:ext uri="{FF2B5EF4-FFF2-40B4-BE49-F238E27FC236}">
                  <a16:creationId xmlns:a16="http://schemas.microsoft.com/office/drawing/2014/main" id="{3A43805C-6B53-A066-F73B-DCAE4B9B4A75}"/>
                </a:ext>
              </a:extLst>
            </p:cNvPr>
            <p:cNvCxnSpPr>
              <a:cxnSpLocks/>
            </p:cNvCxnSpPr>
            <p:nvPr/>
          </p:nvCxnSpPr>
          <p:spPr>
            <a:xfrm flipH="1">
              <a:off x="1704428" y="3764275"/>
              <a:ext cx="552586" cy="0"/>
            </a:xfrm>
            <a:prstGeom prst="straightConnector1">
              <a:avLst/>
            </a:prstGeom>
            <a:ln w="25400">
              <a:solidFill>
                <a:srgbClr val="7030A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4D10AC3-AE07-D6C4-0AD6-9BAE585CBB2C}"/>
                </a:ext>
              </a:extLst>
            </p:cNvPr>
            <p:cNvCxnSpPr>
              <a:cxnSpLocks/>
            </p:cNvCxnSpPr>
            <p:nvPr/>
          </p:nvCxnSpPr>
          <p:spPr>
            <a:xfrm flipH="1">
              <a:off x="3533228" y="3764275"/>
              <a:ext cx="552586" cy="0"/>
            </a:xfrm>
            <a:prstGeom prst="straightConnector1">
              <a:avLst/>
            </a:prstGeom>
            <a:ln w="25400">
              <a:solidFill>
                <a:srgbClr val="7030A0"/>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9D97DEF-B998-9051-1BCC-C12E292B9D13}"/>
                </a:ext>
              </a:extLst>
            </p:cNvPr>
            <p:cNvSpPr txBox="1"/>
            <p:nvPr/>
          </p:nvSpPr>
          <p:spPr>
            <a:xfrm>
              <a:off x="1603213" y="3172665"/>
              <a:ext cx="401515" cy="232964"/>
            </a:xfrm>
            <a:prstGeom prst="rect">
              <a:avLst/>
            </a:prstGeom>
            <a:noFill/>
          </p:spPr>
          <p:txBody>
            <a:bodyPr wrap="square" lIns="0" tIns="0" rIns="0" bIns="0" rtlCol="0">
              <a:noAutofit/>
            </a:bodyPr>
            <a:lstStyle/>
            <a:p>
              <a:pPr algn="l"/>
              <a:r>
                <a:rPr lang="en-US" sz="1000">
                  <a:solidFill>
                    <a:schemeClr val="tx2"/>
                  </a:solidFill>
                </a:rPr>
                <a:t>Text</a:t>
              </a:r>
            </a:p>
          </p:txBody>
        </p:sp>
        <p:sp>
          <p:nvSpPr>
            <p:cNvPr id="41" name="TextBox 40">
              <a:extLst>
                <a:ext uri="{FF2B5EF4-FFF2-40B4-BE49-F238E27FC236}">
                  <a16:creationId xmlns:a16="http://schemas.microsoft.com/office/drawing/2014/main" id="{3724170B-E2B4-9F29-0093-92578571D33A}"/>
                </a:ext>
              </a:extLst>
            </p:cNvPr>
            <p:cNvSpPr txBox="1"/>
            <p:nvPr/>
          </p:nvSpPr>
          <p:spPr>
            <a:xfrm>
              <a:off x="996860" y="3639302"/>
              <a:ext cx="510557" cy="232964"/>
            </a:xfrm>
            <a:prstGeom prst="rect">
              <a:avLst/>
            </a:prstGeom>
            <a:noFill/>
          </p:spPr>
          <p:txBody>
            <a:bodyPr wrap="square" lIns="0" tIns="0" rIns="0" bIns="0" rtlCol="0">
              <a:noAutofit/>
            </a:bodyPr>
            <a:lstStyle/>
            <a:p>
              <a:pPr algn="l"/>
              <a:r>
                <a:rPr lang="en-US" sz="1000">
                  <a:solidFill>
                    <a:schemeClr val="tx2"/>
                  </a:solidFill>
                </a:rPr>
                <a:t>Images</a:t>
              </a:r>
            </a:p>
          </p:txBody>
        </p:sp>
        <p:sp>
          <p:nvSpPr>
            <p:cNvPr id="44" name="TextBox 43">
              <a:extLst>
                <a:ext uri="{FF2B5EF4-FFF2-40B4-BE49-F238E27FC236}">
                  <a16:creationId xmlns:a16="http://schemas.microsoft.com/office/drawing/2014/main" id="{6F414EAE-455C-7885-8ED3-B897F8D76EE6}"/>
                </a:ext>
              </a:extLst>
            </p:cNvPr>
            <p:cNvSpPr txBox="1"/>
            <p:nvPr/>
          </p:nvSpPr>
          <p:spPr>
            <a:xfrm>
              <a:off x="1059136" y="4249349"/>
              <a:ext cx="510557" cy="232964"/>
            </a:xfrm>
            <a:prstGeom prst="rect">
              <a:avLst/>
            </a:prstGeom>
            <a:noFill/>
          </p:spPr>
          <p:txBody>
            <a:bodyPr wrap="square" lIns="0" tIns="0" rIns="0" bIns="0" rtlCol="0">
              <a:noAutofit/>
            </a:bodyPr>
            <a:lstStyle/>
            <a:p>
              <a:pPr algn="l"/>
              <a:r>
                <a:rPr lang="en-US" sz="1000">
                  <a:solidFill>
                    <a:schemeClr val="tx2"/>
                  </a:solidFill>
                </a:rPr>
                <a:t>Video</a:t>
              </a:r>
            </a:p>
          </p:txBody>
        </p:sp>
        <p:sp>
          <p:nvSpPr>
            <p:cNvPr id="45" name="TextBox 44">
              <a:extLst>
                <a:ext uri="{FF2B5EF4-FFF2-40B4-BE49-F238E27FC236}">
                  <a16:creationId xmlns:a16="http://schemas.microsoft.com/office/drawing/2014/main" id="{24F2EC64-85BD-9704-5C75-3A4C7941B98E}"/>
                </a:ext>
              </a:extLst>
            </p:cNvPr>
            <p:cNvSpPr txBox="1"/>
            <p:nvPr/>
          </p:nvSpPr>
          <p:spPr>
            <a:xfrm>
              <a:off x="1417054" y="4838766"/>
              <a:ext cx="510557" cy="232964"/>
            </a:xfrm>
            <a:prstGeom prst="rect">
              <a:avLst/>
            </a:prstGeom>
            <a:noFill/>
          </p:spPr>
          <p:txBody>
            <a:bodyPr wrap="square" lIns="0" tIns="0" rIns="0" bIns="0" rtlCol="0">
              <a:noAutofit/>
            </a:bodyPr>
            <a:lstStyle/>
            <a:p>
              <a:pPr algn="l"/>
              <a:r>
                <a:rPr lang="en-US" sz="1000">
                  <a:solidFill>
                    <a:schemeClr val="tx2"/>
                  </a:solidFill>
                </a:rPr>
                <a:t>Voice</a:t>
              </a:r>
            </a:p>
          </p:txBody>
        </p:sp>
        <p:sp>
          <p:nvSpPr>
            <p:cNvPr id="48" name="TextBox 47">
              <a:extLst>
                <a:ext uri="{FF2B5EF4-FFF2-40B4-BE49-F238E27FC236}">
                  <a16:creationId xmlns:a16="http://schemas.microsoft.com/office/drawing/2014/main" id="{38AAEB02-6467-52D4-BFC0-6C0A7D3C8697}"/>
                </a:ext>
              </a:extLst>
            </p:cNvPr>
            <p:cNvSpPr txBox="1"/>
            <p:nvPr/>
          </p:nvSpPr>
          <p:spPr>
            <a:xfrm>
              <a:off x="3987011" y="3183434"/>
              <a:ext cx="401515" cy="232964"/>
            </a:xfrm>
            <a:prstGeom prst="rect">
              <a:avLst/>
            </a:prstGeom>
            <a:noFill/>
          </p:spPr>
          <p:txBody>
            <a:bodyPr wrap="square" lIns="0" tIns="0" rIns="0" bIns="0" rtlCol="0">
              <a:noAutofit/>
            </a:bodyPr>
            <a:lstStyle/>
            <a:p>
              <a:pPr algn="l"/>
              <a:r>
                <a:rPr lang="en-US" sz="1000">
                  <a:solidFill>
                    <a:schemeClr val="tx2"/>
                  </a:solidFill>
                </a:rPr>
                <a:t>Text</a:t>
              </a:r>
            </a:p>
          </p:txBody>
        </p:sp>
        <p:sp>
          <p:nvSpPr>
            <p:cNvPr id="49" name="TextBox 48">
              <a:extLst>
                <a:ext uri="{FF2B5EF4-FFF2-40B4-BE49-F238E27FC236}">
                  <a16:creationId xmlns:a16="http://schemas.microsoft.com/office/drawing/2014/main" id="{EB5B110E-CEB9-A240-45FA-8434CC040D6F}"/>
                </a:ext>
              </a:extLst>
            </p:cNvPr>
            <p:cNvSpPr txBox="1"/>
            <p:nvPr/>
          </p:nvSpPr>
          <p:spPr>
            <a:xfrm>
              <a:off x="4338671" y="3639302"/>
              <a:ext cx="510557" cy="232964"/>
            </a:xfrm>
            <a:prstGeom prst="rect">
              <a:avLst/>
            </a:prstGeom>
            <a:noFill/>
          </p:spPr>
          <p:txBody>
            <a:bodyPr wrap="square" lIns="0" tIns="0" rIns="0" bIns="0" rtlCol="0">
              <a:noAutofit/>
            </a:bodyPr>
            <a:lstStyle/>
            <a:p>
              <a:pPr algn="l"/>
              <a:r>
                <a:rPr lang="en-US" sz="1000">
                  <a:solidFill>
                    <a:schemeClr val="tx2"/>
                  </a:solidFill>
                </a:rPr>
                <a:t>Images</a:t>
              </a:r>
            </a:p>
          </p:txBody>
        </p:sp>
        <p:sp>
          <p:nvSpPr>
            <p:cNvPr id="52" name="TextBox 51">
              <a:extLst>
                <a:ext uri="{FF2B5EF4-FFF2-40B4-BE49-F238E27FC236}">
                  <a16:creationId xmlns:a16="http://schemas.microsoft.com/office/drawing/2014/main" id="{C768E001-B73B-6A0E-CFD5-C4CCA4CF4616}"/>
                </a:ext>
              </a:extLst>
            </p:cNvPr>
            <p:cNvSpPr txBox="1"/>
            <p:nvPr/>
          </p:nvSpPr>
          <p:spPr>
            <a:xfrm>
              <a:off x="4425302" y="4240803"/>
              <a:ext cx="510557" cy="232964"/>
            </a:xfrm>
            <a:prstGeom prst="rect">
              <a:avLst/>
            </a:prstGeom>
            <a:noFill/>
          </p:spPr>
          <p:txBody>
            <a:bodyPr wrap="square" lIns="0" tIns="0" rIns="0" bIns="0" rtlCol="0">
              <a:noAutofit/>
            </a:bodyPr>
            <a:lstStyle/>
            <a:p>
              <a:pPr algn="l"/>
              <a:r>
                <a:rPr lang="en-US" sz="1000">
                  <a:solidFill>
                    <a:schemeClr val="tx2"/>
                  </a:solidFill>
                </a:rPr>
                <a:t>Video</a:t>
              </a:r>
            </a:p>
          </p:txBody>
        </p:sp>
        <p:sp>
          <p:nvSpPr>
            <p:cNvPr id="54" name="TextBox 53">
              <a:extLst>
                <a:ext uri="{FF2B5EF4-FFF2-40B4-BE49-F238E27FC236}">
                  <a16:creationId xmlns:a16="http://schemas.microsoft.com/office/drawing/2014/main" id="{5F669E11-D8DD-AE69-0324-7FF67FA37120}"/>
                </a:ext>
              </a:extLst>
            </p:cNvPr>
            <p:cNvSpPr txBox="1"/>
            <p:nvPr/>
          </p:nvSpPr>
          <p:spPr>
            <a:xfrm>
              <a:off x="4083392" y="4818359"/>
              <a:ext cx="510557" cy="232964"/>
            </a:xfrm>
            <a:prstGeom prst="rect">
              <a:avLst/>
            </a:prstGeom>
            <a:noFill/>
          </p:spPr>
          <p:txBody>
            <a:bodyPr wrap="square" lIns="0" tIns="0" rIns="0" bIns="0" rtlCol="0">
              <a:noAutofit/>
            </a:bodyPr>
            <a:lstStyle/>
            <a:p>
              <a:pPr algn="l"/>
              <a:r>
                <a:rPr lang="en-US" sz="1000">
                  <a:solidFill>
                    <a:schemeClr val="tx2"/>
                  </a:solidFill>
                </a:rPr>
                <a:t>Voice</a:t>
              </a:r>
            </a:p>
          </p:txBody>
        </p:sp>
      </p:grpSp>
      <p:grpSp>
        <p:nvGrpSpPr>
          <p:cNvPr id="55" name="Group 54">
            <a:extLst>
              <a:ext uri="{FF2B5EF4-FFF2-40B4-BE49-F238E27FC236}">
                <a16:creationId xmlns:a16="http://schemas.microsoft.com/office/drawing/2014/main" id="{05DB532F-D3D6-F3E6-BA0B-6987675C1315}"/>
              </a:ext>
            </a:extLst>
          </p:cNvPr>
          <p:cNvGrpSpPr/>
          <p:nvPr/>
        </p:nvGrpSpPr>
        <p:grpSpPr>
          <a:xfrm>
            <a:off x="6649768" y="2070243"/>
            <a:ext cx="3755160" cy="3453101"/>
            <a:chOff x="6649768" y="2070243"/>
            <a:chExt cx="3755160" cy="3453101"/>
          </a:xfrm>
        </p:grpSpPr>
        <p:pic>
          <p:nvPicPr>
            <p:cNvPr id="57" name="Graphic 56" descr="Mining tools outline">
              <a:extLst>
                <a:ext uri="{FF2B5EF4-FFF2-40B4-BE49-F238E27FC236}">
                  <a16:creationId xmlns:a16="http://schemas.microsoft.com/office/drawing/2014/main" id="{F2DC7AC3-49AB-74F3-E0C8-03C4FF52CE7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95001" y="2085313"/>
              <a:ext cx="494119" cy="470719"/>
            </a:xfrm>
            <a:prstGeom prst="rect">
              <a:avLst/>
            </a:prstGeom>
          </p:spPr>
        </p:pic>
        <p:sp>
          <p:nvSpPr>
            <p:cNvPr id="60" name="TextBox 59">
              <a:extLst>
                <a:ext uri="{FF2B5EF4-FFF2-40B4-BE49-F238E27FC236}">
                  <a16:creationId xmlns:a16="http://schemas.microsoft.com/office/drawing/2014/main" id="{ABCEB137-6FBB-FD3E-785D-5DB28A1DF980}"/>
                </a:ext>
              </a:extLst>
            </p:cNvPr>
            <p:cNvSpPr txBox="1"/>
            <p:nvPr/>
          </p:nvSpPr>
          <p:spPr>
            <a:xfrm>
              <a:off x="8066988" y="3964173"/>
              <a:ext cx="606337" cy="298120"/>
            </a:xfrm>
            <a:prstGeom prst="rect">
              <a:avLst/>
            </a:prstGeom>
            <a:noFill/>
          </p:spPr>
          <p:txBody>
            <a:bodyPr wrap="square" lIns="0" tIns="0" rIns="0" bIns="0" rtlCol="0" anchor="t">
              <a:noAutofit/>
            </a:bodyPr>
            <a:lstStyle/>
            <a:p>
              <a:pPr algn="ctr"/>
              <a:r>
                <a:rPr lang="en-US" sz="1000">
                  <a:solidFill>
                    <a:schemeClr val="tx2"/>
                  </a:solidFill>
                </a:rPr>
                <a:t>Agent core</a:t>
              </a:r>
              <a:endParaRPr lang="en-US"/>
            </a:p>
          </p:txBody>
        </p:sp>
        <p:sp>
          <p:nvSpPr>
            <p:cNvPr id="67" name="TextBox 66">
              <a:extLst>
                <a:ext uri="{FF2B5EF4-FFF2-40B4-BE49-F238E27FC236}">
                  <a16:creationId xmlns:a16="http://schemas.microsoft.com/office/drawing/2014/main" id="{754F0E51-31E6-C0F2-455C-0A507EB26830}"/>
                </a:ext>
              </a:extLst>
            </p:cNvPr>
            <p:cNvSpPr txBox="1"/>
            <p:nvPr/>
          </p:nvSpPr>
          <p:spPr>
            <a:xfrm>
              <a:off x="8151054" y="2607879"/>
              <a:ext cx="400601" cy="152109"/>
            </a:xfrm>
            <a:prstGeom prst="rect">
              <a:avLst/>
            </a:prstGeom>
            <a:noFill/>
          </p:spPr>
          <p:txBody>
            <a:bodyPr wrap="square" lIns="0" tIns="0" rIns="0" bIns="0" rtlCol="0">
              <a:noAutofit/>
            </a:bodyPr>
            <a:lstStyle/>
            <a:p>
              <a:pPr algn="l"/>
              <a:r>
                <a:rPr lang="en-US" sz="1000">
                  <a:solidFill>
                    <a:schemeClr val="tx2"/>
                  </a:solidFill>
                </a:rPr>
                <a:t>Tools</a:t>
              </a:r>
            </a:p>
          </p:txBody>
        </p:sp>
        <p:grpSp>
          <p:nvGrpSpPr>
            <p:cNvPr id="68" name="Group 67">
              <a:extLst>
                <a:ext uri="{FF2B5EF4-FFF2-40B4-BE49-F238E27FC236}">
                  <a16:creationId xmlns:a16="http://schemas.microsoft.com/office/drawing/2014/main" id="{A9E26565-CAF7-68E7-C707-E2635703F1AB}"/>
                </a:ext>
              </a:extLst>
            </p:cNvPr>
            <p:cNvGrpSpPr/>
            <p:nvPr/>
          </p:nvGrpSpPr>
          <p:grpSpPr>
            <a:xfrm>
              <a:off x="9603892" y="2070243"/>
              <a:ext cx="798676" cy="888694"/>
              <a:chOff x="10418200" y="2381117"/>
              <a:chExt cx="860065" cy="1004575"/>
            </a:xfrm>
          </p:grpSpPr>
          <p:grpSp>
            <p:nvGrpSpPr>
              <p:cNvPr id="109" name="Group 108">
                <a:extLst>
                  <a:ext uri="{FF2B5EF4-FFF2-40B4-BE49-F238E27FC236}">
                    <a16:creationId xmlns:a16="http://schemas.microsoft.com/office/drawing/2014/main" id="{3E75D9D1-C3DF-BF91-EB20-84F7BA73A69D}"/>
                  </a:ext>
                </a:extLst>
              </p:cNvPr>
              <p:cNvGrpSpPr/>
              <p:nvPr/>
            </p:nvGrpSpPr>
            <p:grpSpPr>
              <a:xfrm>
                <a:off x="10418200" y="2381117"/>
                <a:ext cx="691414" cy="805124"/>
                <a:chOff x="9614518" y="1233226"/>
                <a:chExt cx="1849041" cy="1902689"/>
              </a:xfrm>
            </p:grpSpPr>
            <p:pic>
              <p:nvPicPr>
                <p:cNvPr id="112" name="Picture 111" descr="A blue and white logo&#10;&#10;Description automatically generated">
                  <a:extLst>
                    <a:ext uri="{FF2B5EF4-FFF2-40B4-BE49-F238E27FC236}">
                      <a16:creationId xmlns:a16="http://schemas.microsoft.com/office/drawing/2014/main" id="{4673FD12-CA08-9AB2-43DC-322BEE509D01}"/>
                    </a:ext>
                  </a:extLst>
                </p:cNvPr>
                <p:cNvPicPr>
                  <a:picLocks noChangeAspect="1"/>
                </p:cNvPicPr>
                <p:nvPr/>
              </p:nvPicPr>
              <p:blipFill>
                <a:blip r:embed="rId18"/>
                <a:stretch>
                  <a:fillRect/>
                </a:stretch>
              </p:blipFill>
              <p:spPr>
                <a:xfrm>
                  <a:off x="10071997" y="2179799"/>
                  <a:ext cx="981098" cy="956116"/>
                </a:xfrm>
                <a:prstGeom prst="rect">
                  <a:avLst/>
                </a:prstGeom>
              </p:spPr>
            </p:pic>
            <p:pic>
              <p:nvPicPr>
                <p:cNvPr id="120" name="Picture 119" descr="A blue and white logo&#10;&#10;Description automatically generated">
                  <a:extLst>
                    <a:ext uri="{FF2B5EF4-FFF2-40B4-BE49-F238E27FC236}">
                      <a16:creationId xmlns:a16="http://schemas.microsoft.com/office/drawing/2014/main" id="{70CC8CAC-F541-9A06-EC27-726E93F5CC37}"/>
                    </a:ext>
                  </a:extLst>
                </p:cNvPr>
                <p:cNvPicPr>
                  <a:picLocks noChangeAspect="1"/>
                </p:cNvPicPr>
                <p:nvPr/>
              </p:nvPicPr>
              <p:blipFill>
                <a:blip r:embed="rId18"/>
                <a:stretch>
                  <a:fillRect/>
                </a:stretch>
              </p:blipFill>
              <p:spPr>
                <a:xfrm>
                  <a:off x="10482461" y="1233226"/>
                  <a:ext cx="981098" cy="956116"/>
                </a:xfrm>
                <a:prstGeom prst="rect">
                  <a:avLst/>
                </a:prstGeom>
              </p:spPr>
            </p:pic>
            <p:pic>
              <p:nvPicPr>
                <p:cNvPr id="121" name="Picture 120" descr="A blue and white logo&#10;&#10;Description automatically generated">
                  <a:extLst>
                    <a:ext uri="{FF2B5EF4-FFF2-40B4-BE49-F238E27FC236}">
                      <a16:creationId xmlns:a16="http://schemas.microsoft.com/office/drawing/2014/main" id="{C2B41FDA-49A2-FF8F-8061-3A8A3BF3062B}"/>
                    </a:ext>
                  </a:extLst>
                </p:cNvPr>
                <p:cNvPicPr>
                  <a:picLocks noChangeAspect="1"/>
                </p:cNvPicPr>
                <p:nvPr/>
              </p:nvPicPr>
              <p:blipFill>
                <a:blip r:embed="rId18"/>
                <a:stretch>
                  <a:fillRect/>
                </a:stretch>
              </p:blipFill>
              <p:spPr>
                <a:xfrm>
                  <a:off x="9614518" y="1254913"/>
                  <a:ext cx="981098" cy="956116"/>
                </a:xfrm>
                <a:prstGeom prst="rect">
                  <a:avLst/>
                </a:prstGeom>
              </p:spPr>
            </p:pic>
          </p:grpSp>
          <p:sp>
            <p:nvSpPr>
              <p:cNvPr id="111" name="TextBox 110">
                <a:extLst>
                  <a:ext uri="{FF2B5EF4-FFF2-40B4-BE49-F238E27FC236}">
                    <a16:creationId xmlns:a16="http://schemas.microsoft.com/office/drawing/2014/main" id="{C1856DB4-0495-3823-9C28-2EE6F6FA2697}"/>
                  </a:ext>
                </a:extLst>
              </p:cNvPr>
              <p:cNvSpPr txBox="1"/>
              <p:nvPr/>
            </p:nvSpPr>
            <p:spPr>
              <a:xfrm>
                <a:off x="10418200" y="3222899"/>
                <a:ext cx="860065" cy="162793"/>
              </a:xfrm>
              <a:prstGeom prst="rect">
                <a:avLst/>
              </a:prstGeom>
              <a:noFill/>
            </p:spPr>
            <p:txBody>
              <a:bodyPr wrap="square" lIns="0" tIns="0" rIns="0" bIns="0" rtlCol="0">
                <a:noAutofit/>
              </a:bodyPr>
              <a:lstStyle/>
              <a:p>
                <a:pPr algn="l"/>
                <a:r>
                  <a:rPr lang="en-US" sz="1000">
                    <a:solidFill>
                      <a:schemeClr val="tx2"/>
                    </a:solidFill>
                  </a:rPr>
                  <a:t>Other Agents</a:t>
                </a:r>
              </a:p>
            </p:txBody>
          </p:sp>
        </p:grpSp>
        <p:grpSp>
          <p:nvGrpSpPr>
            <p:cNvPr id="70" name="Group 69">
              <a:extLst>
                <a:ext uri="{FF2B5EF4-FFF2-40B4-BE49-F238E27FC236}">
                  <a16:creationId xmlns:a16="http://schemas.microsoft.com/office/drawing/2014/main" id="{7D2CE52B-9E15-3121-4FF8-C5C8509EC3A4}"/>
                </a:ext>
              </a:extLst>
            </p:cNvPr>
            <p:cNvGrpSpPr/>
            <p:nvPr/>
          </p:nvGrpSpPr>
          <p:grpSpPr>
            <a:xfrm>
              <a:off x="6649768" y="2139710"/>
              <a:ext cx="571720" cy="517625"/>
              <a:chOff x="7090851" y="2608628"/>
              <a:chExt cx="724066" cy="747401"/>
            </a:xfrm>
          </p:grpSpPr>
          <p:pic>
            <p:nvPicPr>
              <p:cNvPr id="106" name="Graphic 105" descr="Brain outline">
                <a:extLst>
                  <a:ext uri="{FF2B5EF4-FFF2-40B4-BE49-F238E27FC236}">
                    <a16:creationId xmlns:a16="http://schemas.microsoft.com/office/drawing/2014/main" id="{5FB6AB97-7955-915F-42B0-07BFDCEC92B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90851" y="2608628"/>
                <a:ext cx="604109" cy="604109"/>
              </a:xfrm>
              <a:prstGeom prst="rect">
                <a:avLst/>
              </a:prstGeom>
            </p:spPr>
          </p:pic>
          <p:sp>
            <p:nvSpPr>
              <p:cNvPr id="108" name="TextBox 107">
                <a:extLst>
                  <a:ext uri="{FF2B5EF4-FFF2-40B4-BE49-F238E27FC236}">
                    <a16:creationId xmlns:a16="http://schemas.microsoft.com/office/drawing/2014/main" id="{C49F63FB-CB98-51C2-8422-B7E19E6F3FC8}"/>
                  </a:ext>
                </a:extLst>
              </p:cNvPr>
              <p:cNvSpPr txBox="1"/>
              <p:nvPr/>
            </p:nvSpPr>
            <p:spPr>
              <a:xfrm>
                <a:off x="7187141" y="3126497"/>
                <a:ext cx="627776" cy="229532"/>
              </a:xfrm>
              <a:prstGeom prst="rect">
                <a:avLst/>
              </a:prstGeom>
              <a:noFill/>
            </p:spPr>
            <p:txBody>
              <a:bodyPr wrap="square" lIns="0" tIns="0" rIns="0" bIns="0" rtlCol="0">
                <a:noAutofit/>
              </a:bodyPr>
              <a:lstStyle/>
              <a:p>
                <a:pPr algn="l"/>
                <a:r>
                  <a:rPr lang="en-US" sz="1000">
                    <a:solidFill>
                      <a:schemeClr val="tx2"/>
                    </a:solidFill>
                  </a:rPr>
                  <a:t>Memory</a:t>
                </a:r>
              </a:p>
            </p:txBody>
          </p:sp>
        </p:grpSp>
        <p:grpSp>
          <p:nvGrpSpPr>
            <p:cNvPr id="71" name="Group 70">
              <a:extLst>
                <a:ext uri="{FF2B5EF4-FFF2-40B4-BE49-F238E27FC236}">
                  <a16:creationId xmlns:a16="http://schemas.microsoft.com/office/drawing/2014/main" id="{EC1C50B2-D9DF-0446-22FC-5A69FF46DBF1}"/>
                </a:ext>
              </a:extLst>
            </p:cNvPr>
            <p:cNvGrpSpPr/>
            <p:nvPr/>
          </p:nvGrpSpPr>
          <p:grpSpPr>
            <a:xfrm>
              <a:off x="6723105" y="3340585"/>
              <a:ext cx="477002" cy="718087"/>
              <a:chOff x="6832568" y="3402420"/>
              <a:chExt cx="699625" cy="856330"/>
            </a:xfrm>
          </p:grpSpPr>
          <p:pic>
            <p:nvPicPr>
              <p:cNvPr id="103" name="Graphic 102" descr="Users outline">
                <a:extLst>
                  <a:ext uri="{FF2B5EF4-FFF2-40B4-BE49-F238E27FC236}">
                    <a16:creationId xmlns:a16="http://schemas.microsoft.com/office/drawing/2014/main" id="{FA1635C1-559F-3DB1-A904-D8A77A2A9E2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832568" y="3402420"/>
                <a:ext cx="693422" cy="693422"/>
              </a:xfrm>
              <a:prstGeom prst="rect">
                <a:avLst/>
              </a:prstGeom>
            </p:spPr>
          </p:pic>
          <p:sp>
            <p:nvSpPr>
              <p:cNvPr id="105" name="TextBox 104">
                <a:extLst>
                  <a:ext uri="{FF2B5EF4-FFF2-40B4-BE49-F238E27FC236}">
                    <a16:creationId xmlns:a16="http://schemas.microsoft.com/office/drawing/2014/main" id="{CAD686F4-7A70-F064-7FC7-9D69DA2AA1E5}"/>
                  </a:ext>
                </a:extLst>
              </p:cNvPr>
              <p:cNvSpPr txBox="1"/>
              <p:nvPr/>
            </p:nvSpPr>
            <p:spPr>
              <a:xfrm>
                <a:off x="6985320" y="4012984"/>
                <a:ext cx="546873" cy="245766"/>
              </a:xfrm>
              <a:prstGeom prst="rect">
                <a:avLst/>
              </a:prstGeom>
              <a:noFill/>
            </p:spPr>
            <p:txBody>
              <a:bodyPr wrap="square" lIns="0" tIns="0" rIns="0" bIns="0" rtlCol="0">
                <a:noAutofit/>
              </a:bodyPr>
              <a:lstStyle/>
              <a:p>
                <a:pPr algn="l"/>
                <a:r>
                  <a:rPr lang="en-US" sz="1000">
                    <a:solidFill>
                      <a:schemeClr val="tx2"/>
                    </a:solidFill>
                  </a:rPr>
                  <a:t>Users</a:t>
                </a:r>
              </a:p>
            </p:txBody>
          </p:sp>
        </p:grpSp>
        <p:grpSp>
          <p:nvGrpSpPr>
            <p:cNvPr id="72" name="Group 71">
              <a:extLst>
                <a:ext uri="{FF2B5EF4-FFF2-40B4-BE49-F238E27FC236}">
                  <a16:creationId xmlns:a16="http://schemas.microsoft.com/office/drawing/2014/main" id="{9B24AD66-1EAA-BBF6-DF35-6493DB6F0322}"/>
                </a:ext>
              </a:extLst>
            </p:cNvPr>
            <p:cNvGrpSpPr/>
            <p:nvPr/>
          </p:nvGrpSpPr>
          <p:grpSpPr>
            <a:xfrm>
              <a:off x="6823094" y="4788271"/>
              <a:ext cx="515055" cy="603526"/>
              <a:chOff x="7121675" y="4457357"/>
              <a:chExt cx="619883" cy="720036"/>
            </a:xfrm>
          </p:grpSpPr>
          <p:pic>
            <p:nvPicPr>
              <p:cNvPr id="100" name="Graphic 99" descr="Bullseye outline">
                <a:extLst>
                  <a:ext uri="{FF2B5EF4-FFF2-40B4-BE49-F238E27FC236}">
                    <a16:creationId xmlns:a16="http://schemas.microsoft.com/office/drawing/2014/main" id="{B1A73A50-1B9B-D601-3AB6-A00119D306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21675" y="4457357"/>
                <a:ext cx="520559" cy="520559"/>
              </a:xfrm>
              <a:prstGeom prst="rect">
                <a:avLst/>
              </a:prstGeom>
            </p:spPr>
          </p:pic>
          <p:sp>
            <p:nvSpPr>
              <p:cNvPr id="102" name="TextBox 101">
                <a:extLst>
                  <a:ext uri="{FF2B5EF4-FFF2-40B4-BE49-F238E27FC236}">
                    <a16:creationId xmlns:a16="http://schemas.microsoft.com/office/drawing/2014/main" id="{AAB62436-A105-1C62-0DD2-19E61EB640F9}"/>
                  </a:ext>
                </a:extLst>
              </p:cNvPr>
              <p:cNvSpPr txBox="1"/>
              <p:nvPr/>
            </p:nvSpPr>
            <p:spPr>
              <a:xfrm>
                <a:off x="7194684" y="4931627"/>
                <a:ext cx="546874" cy="245766"/>
              </a:xfrm>
              <a:prstGeom prst="rect">
                <a:avLst/>
              </a:prstGeom>
              <a:noFill/>
            </p:spPr>
            <p:txBody>
              <a:bodyPr wrap="square" lIns="0" tIns="0" rIns="0" bIns="0" rtlCol="0">
                <a:noAutofit/>
              </a:bodyPr>
              <a:lstStyle/>
              <a:p>
                <a:pPr algn="l"/>
                <a:r>
                  <a:rPr lang="en-US" sz="1000">
                    <a:solidFill>
                      <a:schemeClr val="tx2"/>
                    </a:solidFill>
                  </a:rPr>
                  <a:t>Goals</a:t>
                </a:r>
              </a:p>
            </p:txBody>
          </p:sp>
        </p:grpSp>
        <p:grpSp>
          <p:nvGrpSpPr>
            <p:cNvPr id="73" name="Group 72">
              <a:extLst>
                <a:ext uri="{FF2B5EF4-FFF2-40B4-BE49-F238E27FC236}">
                  <a16:creationId xmlns:a16="http://schemas.microsoft.com/office/drawing/2014/main" id="{A535BD89-C924-A52F-04B3-637C57F87078}"/>
                </a:ext>
              </a:extLst>
            </p:cNvPr>
            <p:cNvGrpSpPr/>
            <p:nvPr/>
          </p:nvGrpSpPr>
          <p:grpSpPr>
            <a:xfrm>
              <a:off x="8048187" y="4740547"/>
              <a:ext cx="606337" cy="718086"/>
              <a:chOff x="8249447" y="4690227"/>
              <a:chExt cx="652942" cy="898708"/>
            </a:xfrm>
          </p:grpSpPr>
          <p:pic>
            <p:nvPicPr>
              <p:cNvPr id="96" name="Graphic 95" descr="Checklist outline">
                <a:extLst>
                  <a:ext uri="{FF2B5EF4-FFF2-40B4-BE49-F238E27FC236}">
                    <a16:creationId xmlns:a16="http://schemas.microsoft.com/office/drawing/2014/main" id="{521E665A-1F44-C849-C107-CAF5F08BE5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249447" y="4690227"/>
                <a:ext cx="652942" cy="652942"/>
              </a:xfrm>
              <a:prstGeom prst="rect">
                <a:avLst/>
              </a:prstGeom>
            </p:spPr>
          </p:pic>
          <p:sp>
            <p:nvSpPr>
              <p:cNvPr id="99" name="TextBox 98">
                <a:extLst>
                  <a:ext uri="{FF2B5EF4-FFF2-40B4-BE49-F238E27FC236}">
                    <a16:creationId xmlns:a16="http://schemas.microsoft.com/office/drawing/2014/main" id="{09FF9BBC-617A-FD32-328E-A0BB59511F18}"/>
                  </a:ext>
                </a:extLst>
              </p:cNvPr>
              <p:cNvSpPr txBox="1"/>
              <p:nvPr/>
            </p:nvSpPr>
            <p:spPr>
              <a:xfrm>
                <a:off x="8347239" y="5343169"/>
                <a:ext cx="546874" cy="245766"/>
              </a:xfrm>
              <a:prstGeom prst="rect">
                <a:avLst/>
              </a:prstGeom>
              <a:noFill/>
            </p:spPr>
            <p:txBody>
              <a:bodyPr wrap="square" lIns="0" tIns="0" rIns="0" bIns="0" rtlCol="0">
                <a:noAutofit/>
              </a:bodyPr>
              <a:lstStyle/>
              <a:p>
                <a:pPr algn="l"/>
                <a:r>
                  <a:rPr lang="en-US" sz="1000">
                    <a:solidFill>
                      <a:schemeClr val="tx2"/>
                    </a:solidFill>
                  </a:rPr>
                  <a:t>Planning</a:t>
                </a:r>
              </a:p>
            </p:txBody>
          </p:sp>
        </p:grpSp>
        <p:grpSp>
          <p:nvGrpSpPr>
            <p:cNvPr id="74" name="Group 73">
              <a:extLst>
                <a:ext uri="{FF2B5EF4-FFF2-40B4-BE49-F238E27FC236}">
                  <a16:creationId xmlns:a16="http://schemas.microsoft.com/office/drawing/2014/main" id="{EE5C3302-E734-DF39-D2A5-CDD77BB09BCA}"/>
                </a:ext>
              </a:extLst>
            </p:cNvPr>
            <p:cNvGrpSpPr/>
            <p:nvPr/>
          </p:nvGrpSpPr>
          <p:grpSpPr>
            <a:xfrm>
              <a:off x="9690232" y="3352532"/>
              <a:ext cx="553805" cy="693787"/>
              <a:chOff x="10569507" y="3585145"/>
              <a:chExt cx="596372" cy="784255"/>
            </a:xfrm>
          </p:grpSpPr>
          <p:pic>
            <p:nvPicPr>
              <p:cNvPr id="93" name="Graphic 92" descr="Run outline">
                <a:extLst>
                  <a:ext uri="{FF2B5EF4-FFF2-40B4-BE49-F238E27FC236}">
                    <a16:creationId xmlns:a16="http://schemas.microsoft.com/office/drawing/2014/main" id="{E1CD2105-CAD9-BF89-B62D-7995CE1914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569507" y="3585145"/>
                <a:ext cx="540107" cy="540107"/>
              </a:xfrm>
              <a:prstGeom prst="rect">
                <a:avLst/>
              </a:prstGeom>
            </p:spPr>
          </p:pic>
          <p:sp>
            <p:nvSpPr>
              <p:cNvPr id="95" name="TextBox 94">
                <a:extLst>
                  <a:ext uri="{FF2B5EF4-FFF2-40B4-BE49-F238E27FC236}">
                    <a16:creationId xmlns:a16="http://schemas.microsoft.com/office/drawing/2014/main" id="{8AC7D6CD-D956-D4EA-B738-F82A5B0A1A48}"/>
                  </a:ext>
                </a:extLst>
              </p:cNvPr>
              <p:cNvSpPr txBox="1"/>
              <p:nvPr/>
            </p:nvSpPr>
            <p:spPr>
              <a:xfrm>
                <a:off x="10619005" y="4123634"/>
                <a:ext cx="546874" cy="245766"/>
              </a:xfrm>
              <a:prstGeom prst="rect">
                <a:avLst/>
              </a:prstGeom>
              <a:noFill/>
            </p:spPr>
            <p:txBody>
              <a:bodyPr wrap="square" lIns="0" tIns="0" rIns="0" bIns="0" rtlCol="0">
                <a:noAutofit/>
              </a:bodyPr>
              <a:lstStyle/>
              <a:p>
                <a:pPr algn="l"/>
                <a:r>
                  <a:rPr lang="en-US" sz="1000">
                    <a:solidFill>
                      <a:schemeClr val="tx2"/>
                    </a:solidFill>
                  </a:rPr>
                  <a:t>Action</a:t>
                </a:r>
              </a:p>
            </p:txBody>
          </p:sp>
        </p:grpSp>
        <p:grpSp>
          <p:nvGrpSpPr>
            <p:cNvPr id="75" name="Group 74">
              <a:extLst>
                <a:ext uri="{FF2B5EF4-FFF2-40B4-BE49-F238E27FC236}">
                  <a16:creationId xmlns:a16="http://schemas.microsoft.com/office/drawing/2014/main" id="{F8A305FE-A6F0-6B90-7A0A-FAD6D5F17739}"/>
                </a:ext>
              </a:extLst>
            </p:cNvPr>
            <p:cNvGrpSpPr/>
            <p:nvPr/>
          </p:nvGrpSpPr>
          <p:grpSpPr>
            <a:xfrm>
              <a:off x="9669165" y="4848383"/>
              <a:ext cx="735763" cy="674961"/>
              <a:chOff x="9292006" y="4412904"/>
              <a:chExt cx="762370" cy="726677"/>
            </a:xfrm>
          </p:grpSpPr>
          <p:pic>
            <p:nvPicPr>
              <p:cNvPr id="89" name="Graphic 88" descr="Recycle outline">
                <a:extLst>
                  <a:ext uri="{FF2B5EF4-FFF2-40B4-BE49-F238E27FC236}">
                    <a16:creationId xmlns:a16="http://schemas.microsoft.com/office/drawing/2014/main" id="{5449076D-10CD-7CF8-5BAB-A0F51991625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58612" y="4412904"/>
                <a:ext cx="554645" cy="554645"/>
              </a:xfrm>
              <a:prstGeom prst="rect">
                <a:avLst/>
              </a:prstGeom>
            </p:spPr>
          </p:pic>
          <p:sp>
            <p:nvSpPr>
              <p:cNvPr id="91" name="TextBox 90">
                <a:extLst>
                  <a:ext uri="{FF2B5EF4-FFF2-40B4-BE49-F238E27FC236}">
                    <a16:creationId xmlns:a16="http://schemas.microsoft.com/office/drawing/2014/main" id="{DC305BEC-8DF9-D1CF-5FAF-63825E4C4279}"/>
                  </a:ext>
                </a:extLst>
              </p:cNvPr>
              <p:cNvSpPr txBox="1"/>
              <p:nvPr/>
            </p:nvSpPr>
            <p:spPr>
              <a:xfrm>
                <a:off x="9292006" y="4893815"/>
                <a:ext cx="762370" cy="245766"/>
              </a:xfrm>
              <a:prstGeom prst="rect">
                <a:avLst/>
              </a:prstGeom>
              <a:noFill/>
            </p:spPr>
            <p:txBody>
              <a:bodyPr wrap="square" lIns="0" tIns="0" rIns="0" bIns="0" rtlCol="0">
                <a:noAutofit/>
              </a:bodyPr>
              <a:lstStyle/>
              <a:p>
                <a:pPr algn="l"/>
                <a:r>
                  <a:rPr lang="en-US" sz="1000">
                    <a:solidFill>
                      <a:schemeClr val="tx2"/>
                    </a:solidFill>
                  </a:rPr>
                  <a:t>Environment</a:t>
                </a:r>
              </a:p>
            </p:txBody>
          </p:sp>
        </p:grpSp>
        <p:cxnSp>
          <p:nvCxnSpPr>
            <p:cNvPr id="76" name="Straight Arrow Connector 75">
              <a:extLst>
                <a:ext uri="{FF2B5EF4-FFF2-40B4-BE49-F238E27FC236}">
                  <a16:creationId xmlns:a16="http://schemas.microsoft.com/office/drawing/2014/main" id="{F22F643D-B322-4633-B148-2680D015FE55}"/>
                </a:ext>
              </a:extLst>
            </p:cNvPr>
            <p:cNvCxnSpPr>
              <a:cxnSpLocks/>
            </p:cNvCxnSpPr>
            <p:nvPr/>
          </p:nvCxnSpPr>
          <p:spPr>
            <a:xfrm flipH="1">
              <a:off x="8342060" y="2814920"/>
              <a:ext cx="511" cy="430193"/>
            </a:xfrm>
            <a:prstGeom prst="straightConnector1">
              <a:avLst/>
            </a:prstGeom>
            <a:ln w="25400">
              <a:solidFill>
                <a:srgbClr val="7030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7" name="Freeform 1073">
              <a:extLst>
                <a:ext uri="{FF2B5EF4-FFF2-40B4-BE49-F238E27FC236}">
                  <a16:creationId xmlns:a16="http://schemas.microsoft.com/office/drawing/2014/main" id="{42AE04C0-16BC-45D3-A872-EE10E015BD45}"/>
                </a:ext>
              </a:extLst>
            </p:cNvPr>
            <p:cNvSpPr/>
            <p:nvPr/>
          </p:nvSpPr>
          <p:spPr>
            <a:xfrm>
              <a:off x="7350894" y="2556342"/>
              <a:ext cx="663385" cy="547706"/>
            </a:xfrm>
            <a:custGeom>
              <a:avLst/>
              <a:gdLst>
                <a:gd name="connsiteX0" fmla="*/ 0 w 714375"/>
                <a:gd name="connsiteY0" fmla="*/ 0 h 619125"/>
                <a:gd name="connsiteX1" fmla="*/ 428625 w 714375"/>
                <a:gd name="connsiteY1" fmla="*/ 152400 h 619125"/>
                <a:gd name="connsiteX2" fmla="*/ 714375 w 714375"/>
                <a:gd name="connsiteY2" fmla="*/ 619125 h 619125"/>
                <a:gd name="connsiteX3" fmla="*/ 714375 w 71437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714375" h="619125">
                  <a:moveTo>
                    <a:pt x="0" y="0"/>
                  </a:moveTo>
                  <a:cubicBezTo>
                    <a:pt x="154781" y="24606"/>
                    <a:pt x="309563" y="49213"/>
                    <a:pt x="428625" y="152400"/>
                  </a:cubicBezTo>
                  <a:cubicBezTo>
                    <a:pt x="547687" y="255587"/>
                    <a:pt x="714375" y="619125"/>
                    <a:pt x="714375" y="619125"/>
                  </a:cubicBezTo>
                  <a:lnTo>
                    <a:pt x="714375" y="619125"/>
                  </a:lnTo>
                </a:path>
              </a:pathLst>
            </a:custGeom>
            <a:ln w="31750" cmpd="sng">
              <a:solidFill>
                <a:srgbClr val="7030A0"/>
              </a:solidFill>
              <a:headEnd type="triangle" w="lg" len="med"/>
              <a:tailEnd type="triangle" w="lg"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81" name="Straight Arrow Connector 80">
              <a:extLst>
                <a:ext uri="{FF2B5EF4-FFF2-40B4-BE49-F238E27FC236}">
                  <a16:creationId xmlns:a16="http://schemas.microsoft.com/office/drawing/2014/main" id="{90FDCEB7-8F2B-055E-F263-E044A3467B0E}"/>
                </a:ext>
              </a:extLst>
            </p:cNvPr>
            <p:cNvCxnSpPr>
              <a:cxnSpLocks/>
            </p:cNvCxnSpPr>
            <p:nvPr/>
          </p:nvCxnSpPr>
          <p:spPr>
            <a:xfrm>
              <a:off x="8342571" y="4266926"/>
              <a:ext cx="0" cy="407831"/>
            </a:xfrm>
            <a:prstGeom prst="straightConnector1">
              <a:avLst/>
            </a:prstGeom>
            <a:ln w="25400">
              <a:solidFill>
                <a:srgbClr val="7030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2" name="Freeform 1076">
              <a:extLst>
                <a:ext uri="{FF2B5EF4-FFF2-40B4-BE49-F238E27FC236}">
                  <a16:creationId xmlns:a16="http://schemas.microsoft.com/office/drawing/2014/main" id="{C02D713E-B4F9-E43E-172B-E41138505462}"/>
                </a:ext>
              </a:extLst>
            </p:cNvPr>
            <p:cNvSpPr/>
            <p:nvPr/>
          </p:nvSpPr>
          <p:spPr>
            <a:xfrm>
              <a:off x="8940508" y="4086848"/>
              <a:ext cx="742991" cy="685549"/>
            </a:xfrm>
            <a:custGeom>
              <a:avLst/>
              <a:gdLst>
                <a:gd name="connsiteX0" fmla="*/ 0 w 714375"/>
                <a:gd name="connsiteY0" fmla="*/ 0 h 619125"/>
                <a:gd name="connsiteX1" fmla="*/ 428625 w 714375"/>
                <a:gd name="connsiteY1" fmla="*/ 152400 h 619125"/>
                <a:gd name="connsiteX2" fmla="*/ 714375 w 714375"/>
                <a:gd name="connsiteY2" fmla="*/ 619125 h 619125"/>
                <a:gd name="connsiteX3" fmla="*/ 714375 w 71437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714375" h="619125">
                  <a:moveTo>
                    <a:pt x="0" y="0"/>
                  </a:moveTo>
                  <a:cubicBezTo>
                    <a:pt x="154781" y="24606"/>
                    <a:pt x="309563" y="49213"/>
                    <a:pt x="428625" y="152400"/>
                  </a:cubicBezTo>
                  <a:cubicBezTo>
                    <a:pt x="547687" y="255587"/>
                    <a:pt x="714375" y="619125"/>
                    <a:pt x="714375" y="619125"/>
                  </a:cubicBezTo>
                  <a:lnTo>
                    <a:pt x="714375" y="619125"/>
                  </a:lnTo>
                </a:path>
              </a:pathLst>
            </a:custGeom>
            <a:ln w="31750" cmpd="sng">
              <a:solidFill>
                <a:srgbClr val="7030A0"/>
              </a:solidFill>
              <a:headEnd type="triangle" w="lg" len="med"/>
              <a:tailEnd type="triangle" w="lg"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83" name="Straight Arrow Connector 82">
              <a:extLst>
                <a:ext uri="{FF2B5EF4-FFF2-40B4-BE49-F238E27FC236}">
                  <a16:creationId xmlns:a16="http://schemas.microsoft.com/office/drawing/2014/main" id="{21B1DAB7-4E10-2349-6569-A6297773F7ED}"/>
                </a:ext>
              </a:extLst>
            </p:cNvPr>
            <p:cNvCxnSpPr>
              <a:cxnSpLocks/>
            </p:cNvCxnSpPr>
            <p:nvPr/>
          </p:nvCxnSpPr>
          <p:spPr>
            <a:xfrm flipH="1">
              <a:off x="7350894" y="3736283"/>
              <a:ext cx="513144" cy="0"/>
            </a:xfrm>
            <a:prstGeom prst="straightConnector1">
              <a:avLst/>
            </a:prstGeom>
            <a:ln w="25400">
              <a:solidFill>
                <a:srgbClr val="7030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AEA5C5E-43D8-AF01-6DB7-6C56331A06FD}"/>
                </a:ext>
              </a:extLst>
            </p:cNvPr>
            <p:cNvCxnSpPr>
              <a:cxnSpLocks/>
            </p:cNvCxnSpPr>
            <p:nvPr/>
          </p:nvCxnSpPr>
          <p:spPr>
            <a:xfrm flipH="1">
              <a:off x="8846643" y="3749090"/>
              <a:ext cx="513144" cy="0"/>
            </a:xfrm>
            <a:prstGeom prst="straightConnector1">
              <a:avLst/>
            </a:prstGeom>
            <a:ln w="25400">
              <a:solidFill>
                <a:srgbClr val="7030A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5" name="Freeform 1086">
              <a:extLst>
                <a:ext uri="{FF2B5EF4-FFF2-40B4-BE49-F238E27FC236}">
                  <a16:creationId xmlns:a16="http://schemas.microsoft.com/office/drawing/2014/main" id="{FD7426B5-CC7D-4CE7-7F69-5B0D73311842}"/>
                </a:ext>
              </a:extLst>
            </p:cNvPr>
            <p:cNvSpPr/>
            <p:nvPr/>
          </p:nvSpPr>
          <p:spPr>
            <a:xfrm>
              <a:off x="8686509" y="2531064"/>
              <a:ext cx="742991" cy="581411"/>
            </a:xfrm>
            <a:custGeom>
              <a:avLst/>
              <a:gdLst>
                <a:gd name="connsiteX0" fmla="*/ 0 w 800100"/>
                <a:gd name="connsiteY0" fmla="*/ 657225 h 657225"/>
                <a:gd name="connsiteX1" fmla="*/ 276225 w 800100"/>
                <a:gd name="connsiteY1" fmla="*/ 190500 h 657225"/>
                <a:gd name="connsiteX2" fmla="*/ 800100 w 800100"/>
                <a:gd name="connsiteY2" fmla="*/ 0 h 657225"/>
              </a:gdLst>
              <a:ahLst/>
              <a:cxnLst>
                <a:cxn ang="0">
                  <a:pos x="connsiteX0" y="connsiteY0"/>
                </a:cxn>
                <a:cxn ang="0">
                  <a:pos x="connsiteX1" y="connsiteY1"/>
                </a:cxn>
                <a:cxn ang="0">
                  <a:pos x="connsiteX2" y="connsiteY2"/>
                </a:cxn>
              </a:cxnLst>
              <a:rect l="l" t="t" r="r" b="b"/>
              <a:pathLst>
                <a:path w="800100" h="657225">
                  <a:moveTo>
                    <a:pt x="0" y="657225"/>
                  </a:moveTo>
                  <a:cubicBezTo>
                    <a:pt x="71437" y="478631"/>
                    <a:pt x="142875" y="300037"/>
                    <a:pt x="276225" y="190500"/>
                  </a:cubicBezTo>
                  <a:cubicBezTo>
                    <a:pt x="409575" y="80963"/>
                    <a:pt x="604837" y="40481"/>
                    <a:pt x="800100" y="0"/>
                  </a:cubicBezTo>
                </a:path>
              </a:pathLst>
            </a:custGeom>
            <a:noFill/>
            <a:ln w="25400">
              <a:solidFill>
                <a:srgbClr val="7030A0"/>
              </a:solidFill>
              <a:headEnd type="triangl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1087">
              <a:extLst>
                <a:ext uri="{FF2B5EF4-FFF2-40B4-BE49-F238E27FC236}">
                  <a16:creationId xmlns:a16="http://schemas.microsoft.com/office/drawing/2014/main" id="{08EA14A4-C368-C59A-E373-25A051F0961D}"/>
                </a:ext>
              </a:extLst>
            </p:cNvPr>
            <p:cNvSpPr/>
            <p:nvPr/>
          </p:nvSpPr>
          <p:spPr>
            <a:xfrm>
              <a:off x="7212329" y="4106611"/>
              <a:ext cx="742991" cy="581411"/>
            </a:xfrm>
            <a:custGeom>
              <a:avLst/>
              <a:gdLst>
                <a:gd name="connsiteX0" fmla="*/ 0 w 800100"/>
                <a:gd name="connsiteY0" fmla="*/ 657225 h 657225"/>
                <a:gd name="connsiteX1" fmla="*/ 276225 w 800100"/>
                <a:gd name="connsiteY1" fmla="*/ 190500 h 657225"/>
                <a:gd name="connsiteX2" fmla="*/ 800100 w 800100"/>
                <a:gd name="connsiteY2" fmla="*/ 0 h 657225"/>
              </a:gdLst>
              <a:ahLst/>
              <a:cxnLst>
                <a:cxn ang="0">
                  <a:pos x="connsiteX0" y="connsiteY0"/>
                </a:cxn>
                <a:cxn ang="0">
                  <a:pos x="connsiteX1" y="connsiteY1"/>
                </a:cxn>
                <a:cxn ang="0">
                  <a:pos x="connsiteX2" y="connsiteY2"/>
                </a:cxn>
              </a:cxnLst>
              <a:rect l="l" t="t" r="r" b="b"/>
              <a:pathLst>
                <a:path w="800100" h="657225">
                  <a:moveTo>
                    <a:pt x="0" y="657225"/>
                  </a:moveTo>
                  <a:cubicBezTo>
                    <a:pt x="71437" y="478631"/>
                    <a:pt x="142875" y="300037"/>
                    <a:pt x="276225" y="190500"/>
                  </a:cubicBezTo>
                  <a:cubicBezTo>
                    <a:pt x="409575" y="80963"/>
                    <a:pt x="604837" y="40481"/>
                    <a:pt x="800100" y="0"/>
                  </a:cubicBezTo>
                </a:path>
              </a:pathLst>
            </a:custGeom>
            <a:noFill/>
            <a:ln w="25400">
              <a:solidFill>
                <a:srgbClr val="7030A0"/>
              </a:solidFill>
              <a:headEnd type="none" w="lg"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87" descr="A blue and white logo&#10;&#10;Description automatically generated">
              <a:extLst>
                <a:ext uri="{FF2B5EF4-FFF2-40B4-BE49-F238E27FC236}">
                  <a16:creationId xmlns:a16="http://schemas.microsoft.com/office/drawing/2014/main" id="{E1E895EE-984E-C645-E13D-954DCA3BE618}"/>
                </a:ext>
              </a:extLst>
            </p:cNvPr>
            <p:cNvPicPr>
              <a:picLocks noChangeAspect="1"/>
            </p:cNvPicPr>
            <p:nvPr/>
          </p:nvPicPr>
          <p:blipFill>
            <a:blip r:embed="rId18"/>
            <a:stretch>
              <a:fillRect/>
            </a:stretch>
          </p:blipFill>
          <p:spPr>
            <a:xfrm>
              <a:off x="7973411" y="3255265"/>
              <a:ext cx="773480" cy="718087"/>
            </a:xfrm>
            <a:prstGeom prst="rect">
              <a:avLst/>
            </a:prstGeom>
            <a:ln>
              <a:solidFill>
                <a:schemeClr val="bg1"/>
              </a:solidFill>
            </a:ln>
          </p:spPr>
        </p:pic>
      </p:grpSp>
      <p:pic>
        <p:nvPicPr>
          <p:cNvPr id="124" name="Picture 123" descr="A purple text with a white background&#10;&#10;Description automatically generated">
            <a:extLst>
              <a:ext uri="{FF2B5EF4-FFF2-40B4-BE49-F238E27FC236}">
                <a16:creationId xmlns:a16="http://schemas.microsoft.com/office/drawing/2014/main" id="{C3752A29-BBCC-E669-00CA-1FB349876905}"/>
              </a:ext>
            </a:extLst>
          </p:cNvPr>
          <p:cNvPicPr>
            <a:picLocks noChangeAspect="1"/>
          </p:cNvPicPr>
          <p:nvPr/>
        </p:nvPicPr>
        <p:blipFill>
          <a:blip r:embed="rId31"/>
          <a:srcRect l="1908" t="32934" r="-194" b="33626"/>
          <a:stretch/>
        </p:blipFill>
        <p:spPr>
          <a:xfrm>
            <a:off x="7840568" y="5859007"/>
            <a:ext cx="1377587" cy="312723"/>
          </a:xfrm>
          <a:prstGeom prst="rect">
            <a:avLst/>
          </a:prstGeom>
          <a:ln>
            <a:solidFill>
              <a:schemeClr val="bg1"/>
            </a:solidFill>
          </a:ln>
        </p:spPr>
      </p:pic>
    </p:spTree>
    <p:extLst>
      <p:ext uri="{BB962C8B-B14F-4D97-AF65-F5344CB8AC3E}">
        <p14:creationId xmlns:p14="http://schemas.microsoft.com/office/powerpoint/2010/main" val="1903309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C0C5B4-534F-F632-9FB2-E6E8EB652554}"/>
              </a:ext>
            </a:extLst>
          </p:cNvPr>
          <p:cNvSpPr>
            <a:spLocks noGrp="1"/>
          </p:cNvSpPr>
          <p:nvPr>
            <p:ph type="title"/>
          </p:nvPr>
        </p:nvSpPr>
        <p:spPr/>
        <p:txBody>
          <a:bodyPr/>
          <a:lstStyle/>
          <a:p>
            <a:r>
              <a:rPr lang="en-US"/>
              <a:t>Gen AI systems have rapidly evolved from RAG to Agent-based approach in the past few months…</a:t>
            </a:r>
            <a:endParaRPr lang="en-IN"/>
          </a:p>
        </p:txBody>
      </p:sp>
      <p:sp>
        <p:nvSpPr>
          <p:cNvPr id="5" name="Slide Number Placeholder 4">
            <a:extLst>
              <a:ext uri="{FF2B5EF4-FFF2-40B4-BE49-F238E27FC236}">
                <a16:creationId xmlns:a16="http://schemas.microsoft.com/office/drawing/2014/main" id="{9FE1AB5A-FC72-39BF-D806-CB2E4078162F}"/>
              </a:ext>
            </a:extLst>
          </p:cNvPr>
          <p:cNvSpPr>
            <a:spLocks noGrp="1"/>
          </p:cNvSpPr>
          <p:nvPr>
            <p:ph type="sldNum" sz="quarter" idx="4"/>
          </p:nvPr>
        </p:nvSpPr>
        <p:spPr/>
        <p:txBody>
          <a:bodyPr/>
          <a:lstStyle/>
          <a:p>
            <a:fld id="{C53E075B-3175-45CF-B3C7-FEDF3F5961E3}" type="slidenum">
              <a:rPr lang="en-US" smtClean="0"/>
              <a:pPr/>
              <a:t>9</a:t>
            </a:fld>
            <a:endParaRPr lang="en-US"/>
          </a:p>
        </p:txBody>
      </p:sp>
      <p:sp>
        <p:nvSpPr>
          <p:cNvPr id="6" name="Slide Number Placeholder 6">
            <a:extLst>
              <a:ext uri="{FF2B5EF4-FFF2-40B4-BE49-F238E27FC236}">
                <a16:creationId xmlns:a16="http://schemas.microsoft.com/office/drawing/2014/main" id="{9AE3403F-F965-C66B-176B-F12E94A40FD0}"/>
              </a:ext>
            </a:extLst>
          </p:cNvPr>
          <p:cNvSpPr txBox="1">
            <a:spLocks/>
          </p:cNvSpPr>
          <p:nvPr/>
        </p:nvSpPr>
        <p:spPr>
          <a:xfrm>
            <a:off x="424895" y="4834381"/>
            <a:ext cx="228600" cy="18466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55">
              <a:defRPr/>
            </a:pPr>
            <a:fld id="{2EFEF571-C9B4-4D92-A7F7-315B894862A8}" type="slidenum">
              <a:rPr lang="en-US" sz="1200">
                <a:solidFill>
                  <a:srgbClr val="00B050"/>
                </a:solidFill>
                <a:latin typeface="Arial"/>
              </a:rPr>
              <a:pPr defTabSz="609555">
                <a:defRPr/>
              </a:pPr>
              <a:t>9</a:t>
            </a:fld>
            <a:endParaRPr lang="en-US" sz="1200">
              <a:solidFill>
                <a:srgbClr val="00B050"/>
              </a:solidFill>
              <a:latin typeface="Arial"/>
            </a:endParaRPr>
          </a:p>
        </p:txBody>
      </p:sp>
      <p:sp>
        <p:nvSpPr>
          <p:cNvPr id="7" name="Rounded Rectangle 7">
            <a:extLst>
              <a:ext uri="{FF2B5EF4-FFF2-40B4-BE49-F238E27FC236}">
                <a16:creationId xmlns:a16="http://schemas.microsoft.com/office/drawing/2014/main" id="{65C05479-8196-FD4A-A44A-5CCB62FF1EDD}"/>
              </a:ext>
            </a:extLst>
          </p:cNvPr>
          <p:cNvSpPr/>
          <p:nvPr/>
        </p:nvSpPr>
        <p:spPr bwMode="auto">
          <a:xfrm>
            <a:off x="358350" y="2520146"/>
            <a:ext cx="5524500" cy="1862479"/>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695" eaLnBrk="0" fontAlgn="base" hangingPunct="0">
              <a:spcBef>
                <a:spcPct val="0"/>
              </a:spcBef>
              <a:spcAft>
                <a:spcPct val="0"/>
              </a:spcAft>
              <a:defRPr/>
            </a:pPr>
            <a:endParaRPr lang="en-US" sz="2400" b="1" kern="0">
              <a:solidFill>
                <a:sysClr val="windowText" lastClr="000000"/>
              </a:solidFill>
              <a:latin typeface="Arial"/>
              <a:ea typeface="ＭＳ Ｐゴシック" pitchFamily="-12" charset="-128"/>
              <a:cs typeface="ＭＳ Ｐゴシック" pitchFamily="-12" charset="-128"/>
            </a:endParaRPr>
          </a:p>
        </p:txBody>
      </p:sp>
      <p:sp>
        <p:nvSpPr>
          <p:cNvPr id="8" name="Rounded Rectangle 8">
            <a:extLst>
              <a:ext uri="{FF2B5EF4-FFF2-40B4-BE49-F238E27FC236}">
                <a16:creationId xmlns:a16="http://schemas.microsoft.com/office/drawing/2014/main" id="{094175A2-F451-7705-1AFF-BA6C506DD677}"/>
              </a:ext>
            </a:extLst>
          </p:cNvPr>
          <p:cNvSpPr/>
          <p:nvPr/>
        </p:nvSpPr>
        <p:spPr bwMode="auto">
          <a:xfrm>
            <a:off x="358350" y="4653601"/>
            <a:ext cx="5524500" cy="1764621"/>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9908" indent="-339908" defTabSz="1087695" eaLnBrk="0" fontAlgn="base" hangingPunct="0">
              <a:spcBef>
                <a:spcPct val="0"/>
              </a:spcBef>
              <a:spcAft>
                <a:spcPct val="0"/>
              </a:spcAft>
              <a:buFont typeface="Wingdings" panose="05000000000000000000" pitchFamily="2" charset="2"/>
              <a:buChar char="§"/>
              <a:defRPr/>
            </a:pPr>
            <a:endParaRPr lang="en-US" sz="1100" b="1" kern="0">
              <a:solidFill>
                <a:sysClr val="windowText" lastClr="000000"/>
              </a:solidFill>
              <a:latin typeface="Arial"/>
              <a:ea typeface="ＭＳ Ｐゴシック" pitchFamily="-12" charset="-128"/>
              <a:cs typeface="ＭＳ Ｐゴシック" pitchFamily="-12" charset="-128"/>
            </a:endParaRPr>
          </a:p>
        </p:txBody>
      </p:sp>
      <p:sp>
        <p:nvSpPr>
          <p:cNvPr id="9" name="Rectangle 8">
            <a:extLst>
              <a:ext uri="{FF2B5EF4-FFF2-40B4-BE49-F238E27FC236}">
                <a16:creationId xmlns:a16="http://schemas.microsoft.com/office/drawing/2014/main" id="{5637F3C0-471D-B891-5F77-534B55F389B0}"/>
              </a:ext>
            </a:extLst>
          </p:cNvPr>
          <p:cNvSpPr>
            <a:spLocks noChangeArrowheads="1"/>
          </p:cNvSpPr>
          <p:nvPr/>
        </p:nvSpPr>
        <p:spPr bwMode="auto">
          <a:xfrm>
            <a:off x="341452" y="2712429"/>
            <a:ext cx="5431367" cy="14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More factually accurate responses</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Access to up-to-date information</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Easier to maintain and update knowledge</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Clear source attribution</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Lower risk of hallucination</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More predictable behavior</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Efficient for information-heavy tasks</a:t>
            </a:r>
          </a:p>
          <a:p>
            <a:pPr marL="203938" indent="-203938" algn="just" defTabSz="1087667" eaLnBrk="1" fontAlgn="base" hangingPunct="1">
              <a:spcBef>
                <a:spcPct val="0"/>
              </a:spcBef>
              <a:spcAft>
                <a:spcPct val="0"/>
              </a:spcAft>
              <a:buClrTx/>
              <a:buFont typeface="Wingdings" pitchFamily="2" charset="2"/>
              <a:buChar char="§"/>
              <a:defRPr/>
            </a:pPr>
            <a:r>
              <a:rPr lang="en-US" sz="1100">
                <a:latin typeface="Arial"/>
                <a:cs typeface="Arial" panose="020B0604020202020204" pitchFamily="34" charset="0"/>
              </a:rPr>
              <a:t>Lower computational costs</a:t>
            </a:r>
          </a:p>
        </p:txBody>
      </p:sp>
      <p:sp>
        <p:nvSpPr>
          <p:cNvPr id="10" name="Rectangle 9">
            <a:extLst>
              <a:ext uri="{FF2B5EF4-FFF2-40B4-BE49-F238E27FC236}">
                <a16:creationId xmlns:a16="http://schemas.microsoft.com/office/drawing/2014/main" id="{F5B3B8B4-7EBD-3E99-2587-3BD0F04075FB}"/>
              </a:ext>
            </a:extLst>
          </p:cNvPr>
          <p:cNvSpPr/>
          <p:nvPr/>
        </p:nvSpPr>
        <p:spPr>
          <a:xfrm>
            <a:off x="1990988" y="4526220"/>
            <a:ext cx="2073969"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Cons</a:t>
            </a:r>
          </a:p>
        </p:txBody>
      </p:sp>
      <p:sp>
        <p:nvSpPr>
          <p:cNvPr id="11" name="Rectangle 10">
            <a:extLst>
              <a:ext uri="{FF2B5EF4-FFF2-40B4-BE49-F238E27FC236}">
                <a16:creationId xmlns:a16="http://schemas.microsoft.com/office/drawing/2014/main" id="{5B55A640-8736-AA5D-6E57-0F3B908300EC}"/>
              </a:ext>
            </a:extLst>
          </p:cNvPr>
          <p:cNvSpPr>
            <a:spLocks noChangeArrowheads="1"/>
          </p:cNvSpPr>
          <p:nvPr/>
        </p:nvSpPr>
        <p:spPr bwMode="auto">
          <a:xfrm>
            <a:off x="321276" y="4901245"/>
            <a:ext cx="5553629" cy="147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Limited to retrieving existing knowledge</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No complex reasoning capabilities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Cannot perform actions or use tools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Dependent on quality of knowledge base</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May struggle with novel situations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Limited interaction capabilities</a:t>
            </a:r>
          </a:p>
          <a:p>
            <a:pPr marL="203938" lvl="0" indent="-203938" algn="just" defTabSz="1087667" fontAlgn="base">
              <a:spcBef>
                <a:spcPct val="0"/>
              </a:spcBef>
              <a:spcAft>
                <a:spcPct val="0"/>
              </a:spcAft>
              <a:buFont typeface="Wingdings" pitchFamily="2" charset="2"/>
              <a:buChar char="§"/>
              <a:defRPr/>
            </a:pPr>
            <a:r>
              <a:rPr lang="en-US" sz="1100">
                <a:latin typeface="Arial"/>
                <a:ea typeface="ＭＳ Ｐゴシック" pitchFamily="34" charset="-128"/>
                <a:cs typeface="Arial" panose="020B0604020202020204" pitchFamily="34" charset="0"/>
              </a:rPr>
              <a:t>Cannot generate truly new insights</a:t>
            </a:r>
          </a:p>
          <a:p>
            <a:pPr marL="203938" lvl="0" indent="-203938" algn="just" defTabSz="1087667" fontAlgn="base">
              <a:spcBef>
                <a:spcPct val="0"/>
              </a:spcBef>
              <a:spcAft>
                <a:spcPct val="0"/>
              </a:spcAft>
              <a:buFont typeface="Wingdings" pitchFamily="2" charset="2"/>
              <a:buChar char="§"/>
              <a:defRPr/>
            </a:pPr>
            <a:endParaRPr lang="en-US" sz="1151">
              <a:solidFill>
                <a:srgbClr val="C00000"/>
              </a:solidFill>
              <a:latin typeface="Arial"/>
              <a:ea typeface="ＭＳ Ｐゴシック" pitchFamily="34" charset="-128"/>
              <a:cs typeface="Arial" panose="020B0604020202020204" pitchFamily="34" charset="0"/>
            </a:endParaRPr>
          </a:p>
        </p:txBody>
      </p:sp>
      <p:sp>
        <p:nvSpPr>
          <p:cNvPr id="12" name="Rounded Rectangle 14">
            <a:extLst>
              <a:ext uri="{FF2B5EF4-FFF2-40B4-BE49-F238E27FC236}">
                <a16:creationId xmlns:a16="http://schemas.microsoft.com/office/drawing/2014/main" id="{7E295C83-0D14-737D-E277-569816D2CC0A}"/>
              </a:ext>
            </a:extLst>
          </p:cNvPr>
          <p:cNvSpPr/>
          <p:nvPr/>
        </p:nvSpPr>
        <p:spPr bwMode="auto">
          <a:xfrm>
            <a:off x="6263850" y="2536526"/>
            <a:ext cx="5619228" cy="1862479"/>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087695" eaLnBrk="0" fontAlgn="base" hangingPunct="0">
              <a:spcBef>
                <a:spcPct val="0"/>
              </a:spcBef>
              <a:spcAft>
                <a:spcPct val="0"/>
              </a:spcAft>
              <a:defRPr/>
            </a:pPr>
            <a:endParaRPr lang="en-US" sz="2400" b="1" kern="0">
              <a:solidFill>
                <a:sysClr val="windowText" lastClr="000000"/>
              </a:solidFill>
              <a:latin typeface="Arial"/>
              <a:ea typeface="ＭＳ Ｐゴシック" pitchFamily="-12" charset="-128"/>
              <a:cs typeface="ＭＳ Ｐゴシック" pitchFamily="-12" charset="-128"/>
            </a:endParaRPr>
          </a:p>
        </p:txBody>
      </p:sp>
      <p:sp>
        <p:nvSpPr>
          <p:cNvPr id="13" name="Rounded Rectangle 15">
            <a:extLst>
              <a:ext uri="{FF2B5EF4-FFF2-40B4-BE49-F238E27FC236}">
                <a16:creationId xmlns:a16="http://schemas.microsoft.com/office/drawing/2014/main" id="{E9DF20FB-488C-C7C4-533C-E3B6C40231E5}"/>
              </a:ext>
            </a:extLst>
          </p:cNvPr>
          <p:cNvSpPr/>
          <p:nvPr/>
        </p:nvSpPr>
        <p:spPr bwMode="auto">
          <a:xfrm>
            <a:off x="6263850" y="4673727"/>
            <a:ext cx="5619228" cy="1764621"/>
          </a:xfrm>
          <a:prstGeom prst="roundRect">
            <a:avLst>
              <a:gd name="adj" fmla="val 3002"/>
            </a:avLst>
          </a:prstGeom>
          <a:solidFill>
            <a:sysClr val="window" lastClr="FFFFFF"/>
          </a:solidFill>
          <a:ln w="9525" cap="flat" cmpd="sng" algn="ctr">
            <a:solidFill>
              <a:sysClr val="window" lastClr="FFFFFF">
                <a:lumMod val="85000"/>
              </a:sysClr>
            </a:solidFill>
            <a:prstDash val="solid"/>
            <a:round/>
            <a:headEnd type="none" w="med" len="med"/>
            <a:tailEnd type="none" w="med" len="med"/>
          </a:ln>
          <a:effectLst/>
        </p:spPr>
        <p:txBody>
          <a:bodyPr lIns="108779" tIns="54391" rIns="108779" bIns="5439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9908" indent="-339908" defTabSz="1087695" eaLnBrk="0" fontAlgn="base" hangingPunct="0">
              <a:spcBef>
                <a:spcPct val="0"/>
              </a:spcBef>
              <a:spcAft>
                <a:spcPct val="0"/>
              </a:spcAft>
              <a:buFont typeface="Wingdings" panose="05000000000000000000" pitchFamily="2" charset="2"/>
              <a:buChar char="§"/>
              <a:defRPr/>
            </a:pPr>
            <a:endParaRPr lang="en-US" sz="1100" b="1" kern="0">
              <a:solidFill>
                <a:sysClr val="windowText" lastClr="000000"/>
              </a:solidFill>
              <a:latin typeface="Arial"/>
              <a:ea typeface="ＭＳ Ｐゴシック" pitchFamily="-12" charset="-128"/>
              <a:cs typeface="ＭＳ Ｐゴシック" pitchFamily="-12" charset="-128"/>
            </a:endParaRPr>
          </a:p>
        </p:txBody>
      </p:sp>
      <p:sp>
        <p:nvSpPr>
          <p:cNvPr id="14" name="Rectangle 13">
            <a:extLst>
              <a:ext uri="{FF2B5EF4-FFF2-40B4-BE49-F238E27FC236}">
                <a16:creationId xmlns:a16="http://schemas.microsoft.com/office/drawing/2014/main" id="{B9D9ACD9-8ED9-E0EB-CD65-0C1B6FB9C724}"/>
              </a:ext>
            </a:extLst>
          </p:cNvPr>
          <p:cNvSpPr>
            <a:spLocks noChangeArrowheads="1"/>
          </p:cNvSpPr>
          <p:nvPr/>
        </p:nvSpPr>
        <p:spPr bwMode="auto">
          <a:xfrm>
            <a:off x="6272080" y="2696969"/>
            <a:ext cx="5524499" cy="14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Can take actions and use tools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Complex reasoning capabilities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Dynamic interaction with environment</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Can learn from experiences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Adaptable to new situations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Can combine multiple capabilities</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Autonomous decision-making</a:t>
            </a:r>
          </a:p>
          <a:p>
            <a:pPr marL="203938" indent="-203938" algn="just" defTabSz="1087667" fontAlgn="base">
              <a:spcBef>
                <a:spcPct val="0"/>
              </a:spcBef>
              <a:spcAft>
                <a:spcPct val="0"/>
              </a:spcAft>
              <a:buFont typeface="Wingdings" pitchFamily="2" charset="2"/>
              <a:buChar char="§"/>
              <a:defRPr/>
            </a:pPr>
            <a:r>
              <a:rPr lang="en-US" altLang="en-US" sz="1100">
                <a:latin typeface="Arial"/>
                <a:cs typeface="Arial" panose="020B0604020202020204" pitchFamily="34" charset="0"/>
              </a:rPr>
              <a:t>Can generate novel solutions</a:t>
            </a:r>
          </a:p>
        </p:txBody>
      </p:sp>
      <p:sp>
        <p:nvSpPr>
          <p:cNvPr id="15" name="Rectangle 14">
            <a:extLst>
              <a:ext uri="{FF2B5EF4-FFF2-40B4-BE49-F238E27FC236}">
                <a16:creationId xmlns:a16="http://schemas.microsoft.com/office/drawing/2014/main" id="{804D20FE-0768-BB43-AE6A-F9E4CAFAAD5A}"/>
              </a:ext>
            </a:extLst>
          </p:cNvPr>
          <p:cNvSpPr/>
          <p:nvPr/>
        </p:nvSpPr>
        <p:spPr>
          <a:xfrm>
            <a:off x="7896488" y="4542600"/>
            <a:ext cx="2109531"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Cons</a:t>
            </a:r>
          </a:p>
        </p:txBody>
      </p:sp>
      <p:sp>
        <p:nvSpPr>
          <p:cNvPr id="16" name="Rectangle 15">
            <a:extLst>
              <a:ext uri="{FF2B5EF4-FFF2-40B4-BE49-F238E27FC236}">
                <a16:creationId xmlns:a16="http://schemas.microsoft.com/office/drawing/2014/main" id="{9D090BB3-44B3-B160-088D-DD2EF26A18E8}"/>
              </a:ext>
            </a:extLst>
          </p:cNvPr>
          <p:cNvSpPr>
            <a:spLocks noChangeArrowheads="1"/>
          </p:cNvSpPr>
          <p:nvPr/>
        </p:nvSpPr>
        <p:spPr bwMode="auto">
          <a:xfrm>
            <a:off x="6263849" y="4940508"/>
            <a:ext cx="5619231" cy="1464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79" tIns="54391" rIns="108779" bIns="5439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Higher computational overhead</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More complex to implement &amp; maintain</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May make unexpected decisions</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Requires careful safety constraints</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Higher risk of hallucination</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More difficult to debug</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Needs clear scope boundaries</a:t>
            </a:r>
          </a:p>
          <a:p>
            <a:pPr marL="203938" indent="-203938" algn="just" defTabSz="1087667" fontAlgn="base">
              <a:spcBef>
                <a:spcPct val="0"/>
              </a:spcBef>
              <a:spcAft>
                <a:spcPct val="0"/>
              </a:spcAft>
              <a:buClrTx/>
              <a:buFont typeface="Wingdings" pitchFamily="2" charset="2"/>
              <a:buChar char="§"/>
              <a:defRPr/>
            </a:pPr>
            <a:r>
              <a:rPr lang="en-US" altLang="en-US" sz="1100">
                <a:latin typeface="Arial"/>
                <a:ea typeface="ＭＳ Ｐゴシック" pitchFamily="34" charset="-128"/>
                <a:cs typeface="Arial" panose="020B0604020202020204" pitchFamily="34" charset="0"/>
              </a:rPr>
              <a:t>Human supervision may be needed</a:t>
            </a:r>
          </a:p>
        </p:txBody>
      </p:sp>
      <p:sp>
        <p:nvSpPr>
          <p:cNvPr id="19" name="Rectangle 18">
            <a:extLst>
              <a:ext uri="{FF2B5EF4-FFF2-40B4-BE49-F238E27FC236}">
                <a16:creationId xmlns:a16="http://schemas.microsoft.com/office/drawing/2014/main" id="{8720A161-505C-3850-DEDA-FF78D3887E9D}"/>
              </a:ext>
            </a:extLst>
          </p:cNvPr>
          <p:cNvSpPr/>
          <p:nvPr/>
        </p:nvSpPr>
        <p:spPr>
          <a:xfrm>
            <a:off x="376972" y="1286333"/>
            <a:ext cx="5505879" cy="950448"/>
          </a:xfrm>
          <a:prstGeom prst="rect">
            <a:avLst/>
          </a:prstGeom>
          <a:solidFill>
            <a:schemeClr val="bg1">
              <a:lumMod val="95000"/>
            </a:schemeClr>
          </a:solidFill>
          <a:ln w="25400" cap="flat" cmpd="sng" algn="ctr">
            <a:noFill/>
            <a:prstDash val="solid"/>
          </a:ln>
          <a:effectLst/>
        </p:spPr>
        <p:txBody>
          <a:bodyPr lIns="1280160" tIns="54391" rIns="108779" bIns="5439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087695" fontAlgn="base">
              <a:spcAft>
                <a:spcPct val="0"/>
              </a:spcAft>
              <a:defRPr/>
            </a:pPr>
            <a:r>
              <a:rPr lang="fr-FR" sz="1600" b="1" i="1">
                <a:latin typeface="Arial" panose="020B0604020202020204" pitchFamily="34" charset="0"/>
                <a:cs typeface="Arial" panose="020B0604020202020204" pitchFamily="34" charset="0"/>
              </a:rPr>
              <a:t>RAG (</a:t>
            </a:r>
            <a:r>
              <a:rPr lang="fr-FR" sz="1600" b="1" i="1" err="1">
                <a:latin typeface="Arial" panose="020B0604020202020204" pitchFamily="34" charset="0"/>
                <a:cs typeface="Arial" panose="020B0604020202020204" pitchFamily="34" charset="0"/>
              </a:rPr>
              <a:t>Retrieval-Augmented</a:t>
            </a:r>
            <a:r>
              <a:rPr lang="fr-FR" sz="1600" b="1" i="1">
                <a:latin typeface="Arial" panose="020B0604020202020204" pitchFamily="34" charset="0"/>
                <a:cs typeface="Arial" panose="020B0604020202020204" pitchFamily="34" charset="0"/>
              </a:rPr>
              <a:t> </a:t>
            </a:r>
            <a:r>
              <a:rPr lang="fr-FR" sz="1600" b="1" i="1" err="1">
                <a:latin typeface="Arial" panose="020B0604020202020204" pitchFamily="34" charset="0"/>
                <a:cs typeface="Arial" panose="020B0604020202020204" pitchFamily="34" charset="0"/>
              </a:rPr>
              <a:t>Generation</a:t>
            </a:r>
            <a:r>
              <a:rPr lang="fr-FR" sz="1600" b="1" i="1">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6BD5A6B5-CFAD-16F8-7A7D-3F6A082B8318}"/>
              </a:ext>
            </a:extLst>
          </p:cNvPr>
          <p:cNvSpPr/>
          <p:nvPr/>
        </p:nvSpPr>
        <p:spPr>
          <a:xfrm>
            <a:off x="5229498" y="1280767"/>
            <a:ext cx="630042" cy="136729"/>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Rectangle 20">
            <a:extLst>
              <a:ext uri="{FF2B5EF4-FFF2-40B4-BE49-F238E27FC236}">
                <a16:creationId xmlns:a16="http://schemas.microsoft.com/office/drawing/2014/main" id="{6D09C652-D6B2-A1CF-7BB4-A4D658D9491F}"/>
              </a:ext>
            </a:extLst>
          </p:cNvPr>
          <p:cNvSpPr/>
          <p:nvPr/>
        </p:nvSpPr>
        <p:spPr>
          <a:xfrm>
            <a:off x="6263849" y="1286333"/>
            <a:ext cx="5505879" cy="950448"/>
          </a:xfrm>
          <a:prstGeom prst="rect">
            <a:avLst/>
          </a:prstGeom>
          <a:solidFill>
            <a:schemeClr val="bg1">
              <a:lumMod val="95000"/>
            </a:schemeClr>
          </a:solidFill>
          <a:ln w="25400" cap="flat" cmpd="sng" algn="ctr">
            <a:noFill/>
            <a:prstDash val="solid"/>
          </a:ln>
          <a:effectLst/>
        </p:spPr>
        <p:txBody>
          <a:bodyPr lIns="1280160" tIns="54391" rIns="108779" bIns="54391"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71566" lvl="6" algn="ctr" defTabSz="1087695" fontAlgn="base">
              <a:spcAft>
                <a:spcPct val="0"/>
              </a:spcAft>
              <a:defRPr/>
            </a:pPr>
            <a:r>
              <a:rPr lang="en-US" sz="1600" b="1" i="1">
                <a:latin typeface="Arial" panose="020B0604020202020204" pitchFamily="34" charset="0"/>
                <a:cs typeface="Arial" panose="020B0604020202020204" pitchFamily="34" charset="0"/>
              </a:rPr>
              <a:t>Agent-based Approach</a:t>
            </a:r>
          </a:p>
        </p:txBody>
      </p:sp>
      <p:sp>
        <p:nvSpPr>
          <p:cNvPr id="22" name="Rectangle 21">
            <a:extLst>
              <a:ext uri="{FF2B5EF4-FFF2-40B4-BE49-F238E27FC236}">
                <a16:creationId xmlns:a16="http://schemas.microsoft.com/office/drawing/2014/main" id="{11550D82-3C91-42C0-F21D-AF9B64F16894}"/>
              </a:ext>
            </a:extLst>
          </p:cNvPr>
          <p:cNvSpPr/>
          <p:nvPr/>
        </p:nvSpPr>
        <p:spPr>
          <a:xfrm>
            <a:off x="11116375" y="1280767"/>
            <a:ext cx="630042" cy="136729"/>
          </a:xfrm>
          <a:prstGeom prst="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F029EB25-891F-FB2E-DB5E-5E62733EE099}"/>
              </a:ext>
            </a:extLst>
          </p:cNvPr>
          <p:cNvSpPr/>
          <p:nvPr/>
        </p:nvSpPr>
        <p:spPr>
          <a:xfrm>
            <a:off x="1990988" y="2291994"/>
            <a:ext cx="2073969"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Pros</a:t>
            </a:r>
          </a:p>
        </p:txBody>
      </p:sp>
      <p:sp>
        <p:nvSpPr>
          <p:cNvPr id="26" name="Rectangle 25">
            <a:extLst>
              <a:ext uri="{FF2B5EF4-FFF2-40B4-BE49-F238E27FC236}">
                <a16:creationId xmlns:a16="http://schemas.microsoft.com/office/drawing/2014/main" id="{A003B2B2-2E84-BE35-515A-53DAFD4C30C5}"/>
              </a:ext>
            </a:extLst>
          </p:cNvPr>
          <p:cNvSpPr/>
          <p:nvPr/>
        </p:nvSpPr>
        <p:spPr>
          <a:xfrm>
            <a:off x="7896488" y="2308374"/>
            <a:ext cx="2109531" cy="278656"/>
          </a:xfrm>
          <a:prstGeom prst="rect">
            <a:avLst/>
          </a:prstGeom>
          <a:solidFill>
            <a:schemeClr val="tx1"/>
          </a:solidFill>
          <a:ln w="25400" cap="flat" cmpd="sng" algn="ctr">
            <a:noFill/>
            <a:prstDash val="solid"/>
          </a:ln>
          <a:effectLst/>
        </p:spPr>
        <p:txBody>
          <a:bodyPr lIns="91359" tIns="45677" rIns="91359" bIns="4567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488" fontAlgn="base">
              <a:spcBef>
                <a:spcPct val="0"/>
              </a:spcBef>
              <a:spcAft>
                <a:spcPct val="0"/>
              </a:spcAft>
              <a:defRPr/>
            </a:pPr>
            <a:r>
              <a:rPr lang="en-US" sz="1200" b="1" kern="0">
                <a:solidFill>
                  <a:prstClr val="white"/>
                </a:solidFill>
                <a:latin typeface="Arial"/>
                <a:ea typeface="ＭＳ Ｐゴシック" pitchFamily="-112" charset="-128"/>
                <a:cs typeface="Arial" panose="020B0604020202020204" pitchFamily="34" charset="0"/>
              </a:rPr>
              <a:t>Pros</a:t>
            </a:r>
          </a:p>
        </p:txBody>
      </p:sp>
    </p:spTree>
    <p:extLst>
      <p:ext uri="{BB962C8B-B14F-4D97-AF65-F5344CB8AC3E}">
        <p14:creationId xmlns:p14="http://schemas.microsoft.com/office/powerpoint/2010/main" val="6057028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mfp7H195EGUduechZAF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WsipcOO8kqhmERbS6j5K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ahICMasEqjYx1.kVE2P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IIGjZT4UE._RCj1nNOc0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bOXgREHSyki6SN1uIVGDL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4ztcQK_hkOc.jjBGvu7N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iRQ4HbxtbkmrkMEqqBnxu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0tpv6j0Vpk68iBdBDBkJK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mfp7H195EGUduechZAFJ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ku8P32qy0yDKPWXfXpgL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R80YKe.zFUyRL8Ygw3d3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odGD6sWbkWePaXt4MAyU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odGD6sWbkWePaXt4MAyU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odGD6sWbkWePaXt4MAy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Z4EHPmoUi_RJ4LFoqYr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AD3iIT_UNUGQabGs8UJ4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KqTS0gKqEibeEPdj4a0XA"/>
</p:tagLst>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6F2FB6F0C0F643874E7A21317CEB83" ma:contentTypeVersion="38" ma:contentTypeDescription="Create a new document." ma:contentTypeScope="" ma:versionID="98d430697d810acb00104874fb80dd09">
  <xsd:schema xmlns:xsd="http://www.w3.org/2001/XMLSchema" xmlns:xs="http://www.w3.org/2001/XMLSchema" xmlns:p="http://schemas.microsoft.com/office/2006/metadata/properties" xmlns:ns2="fbe430c1-83a1-4407-a93f-d2144dec552c" xmlns:ns3="da2a811a-61f7-41d9-a96a-3fe58d3117da" targetNamespace="http://schemas.microsoft.com/office/2006/metadata/properties" ma:root="true" ma:fieldsID="b6599896b4f692cba4f8afa12c4f5faa" ns2:_="" ns3:_="">
    <xsd:import namespace="fbe430c1-83a1-4407-a93f-d2144dec552c"/>
    <xsd:import namespace="da2a811a-61f7-41d9-a96a-3fe58d3117da"/>
    <xsd:element name="properties">
      <xsd:complexType>
        <xsd:sequence>
          <xsd:element name="documentManagement">
            <xsd:complexType>
              <xsd:all>
                <xsd:element ref="ns2:DefinitionofArtifact" minOccurs="0"/>
                <xsd:element ref="ns2:Tag" minOccurs="0"/>
                <xsd:element ref="ns2:Contact_x002f_Owner" minOccurs="0"/>
                <xsd:element ref="ns2:PracticeArea"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Location" minOccurs="0"/>
                <xsd:element ref="ns2:PermissionSet" minOccurs="0"/>
                <xsd:element ref="ns2:MediaServiceObjectDetectorVersions" minOccurs="0"/>
                <xsd:element ref="ns2:MediaServiceSearchProperties" minOccurs="0"/>
                <xsd:element ref="ns2:f657b625f26641a097e7f53e1b291a0b" minOccurs="0"/>
                <xsd:element ref="ns2:o588e58c81e8421c8eb7b3f06b1f130a" minOccurs="0"/>
                <xsd:element ref="ns2:na72e6084a484657b7593932414d07d4" minOccurs="0"/>
                <xsd:element ref="ns3:SharedWithUsers" minOccurs="0"/>
                <xsd:element ref="ns3:SharedWithDetails" minOccurs="0"/>
                <xsd:element ref="ns2:MediaServiceMetadata" minOccurs="0"/>
                <xsd:element ref="ns2:MediaServiceFastMetadata" minOccurs="0"/>
                <xsd:element ref="ns2:ServiceOffering" minOccurs="0"/>
                <xsd:element ref="ns2:Topic" minOccurs="0"/>
                <xsd:element ref="ns2:Date" minOccurs="0"/>
                <xsd:element ref="ns2:Person" minOccurs="0"/>
                <xsd:element ref="ns2:MediaServiceBillingMetadata" minOccurs="0"/>
                <xsd:element ref="ns2:LineofBusiness" minOccurs="0"/>
                <xsd:element ref="ns2:UniqueValueProp" minOccurs="0"/>
                <xsd:element ref="ns2:CO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430c1-83a1-4407-a93f-d2144dec552c" elementFormDefault="qualified">
    <xsd:import namespace="http://schemas.microsoft.com/office/2006/documentManagement/types"/>
    <xsd:import namespace="http://schemas.microsoft.com/office/infopath/2007/PartnerControls"/>
    <xsd:element name="DefinitionofArtifact" ma:index="3" nillable="true" ma:displayName="Definition of Artifact" ma:description="Provide context for artifact" ma:format="Dropdown" ma:internalName="DefinitionofArtifact" ma:readOnly="false">
      <xsd:simpleType>
        <xsd:restriction base="dms:Text">
          <xsd:maxLength value="255"/>
        </xsd:restriction>
      </xsd:simpleType>
    </xsd:element>
    <xsd:element name="Tag" ma:index="7" nillable="true" ma:displayName="Tag" ma:format="Dropdown" ma:internalName="Tag" ma:readOnly="false">
      <xsd:simpleType>
        <xsd:restriction base="dms:Choice">
          <xsd:enumeration value="Tag 1"/>
          <xsd:enumeration value="New Category 2"/>
        </xsd:restriction>
      </xsd:simpleType>
    </xsd:element>
    <xsd:element name="Contact_x002f_Owner" ma:index="8" nillable="true" ma:displayName="Contact/Owner" ma:format="Dropdown" ma:list="UserInfo" ma:SharePointGroup="0" ma:internalName="Contact_x002f_Own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acticeArea" ma:index="9" nillable="true" ma:displayName="Practice Area" ma:format="Dropdown" ma:internalName="PracticeArea" ma:readOnly="false">
      <xsd:simpleType>
        <xsd:restriction base="dms:Choice">
          <xsd:enumeration value="Advisory"/>
          <xsd:enumeration value="AI / Future Work (SNBG)"/>
          <xsd:enumeration value="Creator (SNBG)"/>
          <xsd:enumeration value="Customer (SNBG)"/>
          <xsd:enumeration value="Digital Experience (SNBG)"/>
          <xsd:enumeration value="Employee (SNBG)"/>
          <xsd:enumeration value="Platform Management (SNBG)"/>
          <xsd:enumeration value="Technology/IT (SNBG)"/>
        </xsd:restriction>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hidden="true" ma:internalName="MediaServiceOCR"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hidden="true" ma:indexed="true" ma:internalName="MediaServiceLocation" ma:readOnly="true">
      <xsd:simpleType>
        <xsd:restriction base="dms:Text"/>
      </xsd:simpleType>
    </xsd:element>
    <xsd:element name="PermissionSet" ma:index="19" nillable="true" ma:displayName="PermissionSet" ma:hidden="true" ma:internalName="PermissionSet" ma:readOnly="false">
      <xsd:simpleType>
        <xsd:restriction base="dms:Text">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f657b625f26641a097e7f53e1b291a0b" ma:index="24" nillable="true" ma:taxonomy="true" ma:internalName="f657b625f26641a097e7f53e1b291a0b" ma:taxonomyFieldName="Topics" ma:displayName="Topics" ma:readOnly="false" ma:default="" ma:fieldId="{f657b625-f266-41a0-97e7-f53e1b291a0b}" ma:taxonomyMulti="true" ma:sspId="63b7d1d5-7262-4eb7-85df-493a730aa646" ma:termSetId="bb61e467-d593-466a-994a-5e67bfb8b398" ma:anchorId="00000000-0000-0000-0000-000000000000" ma:open="false" ma:isKeyword="false">
      <xsd:complexType>
        <xsd:sequence>
          <xsd:element ref="pc:Terms" minOccurs="0" maxOccurs="1"/>
        </xsd:sequence>
      </xsd:complexType>
    </xsd:element>
    <xsd:element name="o588e58c81e8421c8eb7b3f06b1f130a" ma:index="26" nillable="true" ma:taxonomy="true" ma:internalName="o588e58c81e8421c8eb7b3f06b1f130a" ma:taxonomyFieldName="Business" ma:displayName="Business" ma:readOnly="false" ma:default="" ma:fieldId="{8588e58c-81e8-421c-8eb7-b3f06b1f130a}" ma:taxonomyMulti="true" ma:sspId="63b7d1d5-7262-4eb7-85df-493a730aa646" ma:termSetId="97fba6ab-a82f-4b05-8a87-5c06aa3b8c9a" ma:anchorId="00000000-0000-0000-0000-000000000000" ma:open="false" ma:isKeyword="false">
      <xsd:complexType>
        <xsd:sequence>
          <xsd:element ref="pc:Terms" minOccurs="0" maxOccurs="1"/>
        </xsd:sequence>
      </xsd:complexType>
    </xsd:element>
    <xsd:element name="na72e6084a484657b7593932414d07d4" ma:index="28" nillable="true" ma:taxonomy="true" ma:internalName="na72e6084a484657b7593932414d07d4" ma:taxonomyFieldName="Geography" ma:displayName="Geography" ma:readOnly="false" ma:default="" ma:fieldId="{7a72e608-4a48-4657-b759-3932414d07d4}" ma:taxonomyMulti="true" ma:sspId="63b7d1d5-7262-4eb7-85df-493a730aa646" ma:termSetId="57c2f89f-8209-4ff9-9cad-c95750170dde" ma:anchorId="00000000-0000-0000-0000-000000000000" ma:open="false" ma:isKeyword="false">
      <xsd:complexType>
        <xsd:sequence>
          <xsd:element ref="pc:Terms" minOccurs="0" maxOccurs="1"/>
        </xsd:sequence>
      </xsd:complexType>
    </xsd:element>
    <xsd:element name="MediaServiceMetadata" ma:index="32" nillable="true" ma:displayName="MediaServiceMetadata" ma:hidden="true" ma:internalName="MediaServiceMetadata" ma:readOnly="true">
      <xsd:simpleType>
        <xsd:restriction base="dms:Note"/>
      </xsd:simpleType>
    </xsd:element>
    <xsd:element name="MediaServiceFastMetadata" ma:index="33" nillable="true" ma:displayName="MediaServiceFastMetadata" ma:hidden="true" ma:internalName="MediaServiceFastMetadata" ma:readOnly="true">
      <xsd:simpleType>
        <xsd:restriction base="dms:Note"/>
      </xsd:simpleType>
    </xsd:element>
    <xsd:element name="ServiceOffering" ma:index="34" nillable="true" ma:displayName="Service Offering" ma:format="Dropdown" ma:internalName="ServiceOffering">
      <xsd:simpleType>
        <xsd:restriction base="dms:Text">
          <xsd:maxLength value="255"/>
        </xsd:restriction>
      </xsd:simpleType>
    </xsd:element>
    <xsd:element name="Topic" ma:index="35" nillable="true" ma:displayName="Topic" ma:format="Dropdown" ma:internalName="Topic">
      <xsd:simpleType>
        <xsd:restriction base="dms:Note">
          <xsd:maxLength value="255"/>
        </xsd:restriction>
      </xsd:simpleType>
    </xsd:element>
    <xsd:element name="Date" ma:index="36" nillable="true" ma:displayName="Date" ma:format="DateOnly" ma:internalName="Date">
      <xsd:simpleType>
        <xsd:restriction base="dms:DateTime"/>
      </xsd:simpleType>
    </xsd:element>
    <xsd:element name="Person" ma:index="37" nillable="true" ma:displayName="Person" ma:format="Dropdown" ma:list="UserInfo" ma:SharePointGroup="0" ma:internalName="Person">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BillingMetadata" ma:index="38" nillable="true" ma:displayName="MediaServiceBillingMetadata" ma:hidden="true" ma:internalName="MediaServiceBillingMetadata" ma:readOnly="true">
      <xsd:simpleType>
        <xsd:restriction base="dms:Note"/>
      </xsd:simpleType>
    </xsd:element>
    <xsd:element name="LineofBusiness" ma:index="39" nillable="true" ma:displayName="Line of Business" ma:format="Dropdown" ma:internalName="LineofBusiness">
      <xsd:simpleType>
        <xsd:restriction base="dms:Text">
          <xsd:maxLength value="255"/>
        </xsd:restriction>
      </xsd:simpleType>
    </xsd:element>
    <xsd:element name="UniqueValueProp" ma:index="40" nillable="true" ma:displayName="Unique Value Prop" ma:format="Dropdown" ma:internalName="UniqueValueProp">
      <xsd:simpleType>
        <xsd:restriction base="dms:Text">
          <xsd:maxLength value="255"/>
        </xsd:restriction>
      </xsd:simpleType>
    </xsd:element>
    <xsd:element name="COTS" ma:index="41" nillable="true" ma:displayName="COTS" ma:format="Dropdown" ma:internalName="COT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a2a811a-61f7-41d9-a96a-3fe58d3117d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173efa3-42f4-434c-99f0-1aabf4f17525}" ma:internalName="TaxCatchAll" ma:readOnly="false" ma:showField="CatchAllData" ma:web="da2a811a-61f7-41d9-a96a-3fe58d3117da">
      <xsd:complexType>
        <xsd:complexContent>
          <xsd:extension base="dms:MultiChoiceLookup">
            <xsd:sequence>
              <xsd:element name="Value" type="dms:Lookup" maxOccurs="unbounded" minOccurs="0" nillable="true"/>
            </xsd:sequence>
          </xsd:extension>
        </xsd:complexContent>
      </xsd:complexType>
    </xsd:element>
    <xsd:element name="SharedWithUsers" ma:index="30"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1" nillable="true" ma:displayName="Shared With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da2a811a-61f7-41d9-a96a-3fe58d3117da">
      <UserInfo>
        <DisplayName>Anand, Manu (Cognizant)</DisplayName>
        <AccountId>560</AccountId>
        <AccountType/>
      </UserInfo>
      <UserInfo>
        <DisplayName>Ramprakash Singh, Narayan (Cognizant)</DisplayName>
        <AccountId>554</AccountId>
        <AccountType/>
      </UserInfo>
      <UserInfo>
        <DisplayName>Subramaniam, Ganesh (Cognizant)</DisplayName>
        <AccountId>572</AccountId>
        <AccountType/>
      </UserInfo>
      <UserInfo>
        <DisplayName>Athota, Siva Krishna (Cognizant)</DisplayName>
        <AccountId>16</AccountId>
        <AccountType/>
      </UserInfo>
      <UserInfo>
        <DisplayName>Smith, Sarah (Cognizant)</DisplayName>
        <AccountId>15</AccountId>
        <AccountType/>
      </UserInfo>
      <UserInfo>
        <DisplayName>Kasinath, Iyer (Cognizant)</DisplayName>
        <AccountId>1126</AccountId>
        <AccountType/>
      </UserInfo>
      <UserInfo>
        <DisplayName>VS, Jayender (Cognizant)</DisplayName>
        <AccountId>40</AccountId>
        <AccountType/>
      </UserInfo>
      <UserInfo>
        <DisplayName>Qadri, Manzoor (Cognizant)</DisplayName>
        <AccountId>880</AccountId>
        <AccountType/>
      </UserInfo>
      <UserInfo>
        <DisplayName>Rajagopal, Ramaswamy (Cognizant)</DisplayName>
        <AccountId>582</AccountId>
        <AccountType/>
      </UserInfo>
      <UserInfo>
        <DisplayName>Vijayaraghavan, Shyam Srinivasan (Cognizant)</DisplayName>
        <AccountId>882</AccountId>
        <AccountType/>
      </UserInfo>
      <UserInfo>
        <DisplayName>Moore, Patrick (Cognizant)</DisplayName>
        <AccountId>328</AccountId>
        <AccountType/>
      </UserInfo>
      <UserInfo>
        <DisplayName>Lingam, Sentheesh (Cognizant)</DisplayName>
        <AccountId>1127</AccountId>
        <AccountType/>
      </UserInfo>
      <UserInfo>
        <DisplayName>Gupta, Rachit (Cognizant)</DisplayName>
        <AccountId>1120</AccountId>
        <AccountType/>
      </UserInfo>
      <UserInfo>
        <DisplayName>Kumar Yede, Prashant (Cognizant)</DisplayName>
        <AccountId>219</AccountId>
        <AccountType/>
      </UserInfo>
      <UserInfo>
        <DisplayName>Sharma, Varun (Cognizant)</DisplayName>
        <AccountId>236</AccountId>
        <AccountType/>
      </UserInfo>
      <UserInfo>
        <DisplayName>Ramachandran, Jagan (Cognizant)</DisplayName>
        <AccountId>573</AccountId>
        <AccountType/>
      </UserInfo>
      <UserInfo>
        <DisplayName>Sattanathan, Vijay Kannan (Cognizant)</DisplayName>
        <AccountId>1145</AccountId>
        <AccountType/>
      </UserInfo>
      <UserInfo>
        <DisplayName>R, Anitha (Cognizant)</DisplayName>
        <AccountId>542</AccountId>
        <AccountType/>
      </UserInfo>
      <UserInfo>
        <DisplayName>Kashyap, Soumya (Cognizant)</DisplayName>
        <AccountId>346</AccountId>
        <AccountType/>
      </UserInfo>
      <UserInfo>
        <DisplayName>S M, Sakthi (Cognizant)</DisplayName>
        <AccountId>855</AccountId>
        <AccountType/>
      </UserInfo>
      <UserInfo>
        <DisplayName>Narayanaswamy, Selvakumar (Cognizant)</DisplayName>
        <AccountId>498</AccountId>
        <AccountType/>
      </UserInfo>
      <UserInfo>
        <DisplayName>Pasumarthy, Balasubrahmanyam (Cognizant)</DisplayName>
        <AccountId>592</AccountId>
        <AccountType/>
      </UserInfo>
      <UserInfo>
        <DisplayName>Dutta Roy, Rahul (Cognizant)</DisplayName>
        <AccountId>1150</AccountId>
        <AccountType/>
      </UserInfo>
      <UserInfo>
        <DisplayName>Bharati, Ruchir (Cognizant)</DisplayName>
        <AccountId>146</AccountId>
        <AccountType/>
      </UserInfo>
      <UserInfo>
        <DisplayName>K, Keerthi Krishnan (Cognizant)</DisplayName>
        <AccountId>310</AccountId>
        <AccountType/>
      </UserInfo>
      <UserInfo>
        <DisplayName>Mohapatra, Arindam (Cognizant)</DisplayName>
        <AccountId>871</AccountId>
        <AccountType/>
      </UserInfo>
      <UserInfo>
        <DisplayName>Upadhyay, Sandeep (Cognizant)</DisplayName>
        <AccountId>617</AccountId>
        <AccountType/>
      </UserInfo>
    </SharedWithUsers>
    <TaxCatchAll xmlns="da2a811a-61f7-41d9-a96a-3fe58d3117da" xsi:nil="true"/>
    <lcf76f155ced4ddcb4097134ff3c332f xmlns="fbe430c1-83a1-4407-a93f-d2144dec552c">
      <Terms xmlns="http://schemas.microsoft.com/office/infopath/2007/PartnerControls"/>
    </lcf76f155ced4ddcb4097134ff3c332f>
    <o588e58c81e8421c8eb7b3f06b1f130a xmlns="fbe430c1-83a1-4407-a93f-d2144dec552c">
      <Terms xmlns="http://schemas.microsoft.com/office/infopath/2007/PartnerControls"/>
    </o588e58c81e8421c8eb7b3f06b1f130a>
    <na72e6084a484657b7593932414d07d4 xmlns="fbe430c1-83a1-4407-a93f-d2144dec552c">
      <Terms xmlns="http://schemas.microsoft.com/office/infopath/2007/PartnerControls"/>
    </na72e6084a484657b7593932414d07d4>
    <f657b625f26641a097e7f53e1b291a0b xmlns="fbe430c1-83a1-4407-a93f-d2144dec552c">
      <Terms xmlns="http://schemas.microsoft.com/office/infopath/2007/PartnerControls"/>
    </f657b625f26641a097e7f53e1b291a0b>
    <PracticeArea xmlns="fbe430c1-83a1-4407-a93f-d2144dec552c" xsi:nil="true"/>
    <Topic xmlns="fbe430c1-83a1-4407-a93f-d2144dec552c" xsi:nil="true"/>
    <ServiceOffering xmlns="fbe430c1-83a1-4407-a93f-d2144dec552c" xsi:nil="true"/>
    <Person xmlns="fbe430c1-83a1-4407-a93f-d2144dec552c">
      <UserInfo>
        <DisplayName/>
        <AccountId xsi:nil="true"/>
        <AccountType/>
      </UserInfo>
    </Person>
    <Tag xmlns="fbe430c1-83a1-4407-a93f-d2144dec552c" xsi:nil="true"/>
    <DefinitionofArtifact xmlns="fbe430c1-83a1-4407-a93f-d2144dec552c" xsi:nil="true"/>
    <PermissionSet xmlns="fbe430c1-83a1-4407-a93f-d2144dec552c" xsi:nil="true"/>
    <Contact_x002f_Owner xmlns="fbe430c1-83a1-4407-a93f-d2144dec552c">
      <UserInfo>
        <DisplayName/>
        <AccountId xsi:nil="true"/>
        <AccountType/>
      </UserInfo>
    </Contact_x002f_Owner>
    <Date xmlns="fbe430c1-83a1-4407-a93f-d2144dec552c" xsi:nil="true"/>
    <LineofBusiness xmlns="fbe430c1-83a1-4407-a93f-d2144dec552c" xsi:nil="true"/>
    <COTS xmlns="fbe430c1-83a1-4407-a93f-d2144dec552c" xsi:nil="true"/>
    <UniqueValueProp xmlns="fbe430c1-83a1-4407-a93f-d2144dec55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FA7CBC-BF04-4B12-8CB5-6D3A056EC7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430c1-83a1-4407-a93f-d2144dec552c"/>
    <ds:schemaRef ds:uri="da2a811a-61f7-41d9-a96a-3fe58d3117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FAA6FA-D198-4C1E-88C5-0E34FC86EA48}">
  <ds:schemaRefs>
    <ds:schemaRef ds:uri="78c7b92e-7e14-44a3-9d1a-68ee7414506e"/>
    <ds:schemaRef ds:uri="c5deedf8-f3ca-471e-8aae-a00c927494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da2a811a-61f7-41d9-a96a-3fe58d3117da"/>
    <ds:schemaRef ds:uri="fbe430c1-83a1-4407-a93f-d2144dec552c"/>
  </ds:schemaRefs>
</ds:datastoreItem>
</file>

<file path=customXml/itemProps3.xml><?xml version="1.0" encoding="utf-8"?>
<ds:datastoreItem xmlns:ds="http://schemas.openxmlformats.org/officeDocument/2006/customXml" ds:itemID="{3BE62C6F-5314-451E-8044-CB75E66A05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TotalTime>
  <Words>5454</Words>
  <Application>Microsoft Office PowerPoint</Application>
  <PresentationFormat>Widescreen</PresentationFormat>
  <Paragraphs>988</Paragraphs>
  <Slides>39</Slides>
  <Notes>15</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2" baseType="lpstr">
      <vt:lpstr>Aptos</vt:lpstr>
      <vt:lpstr>Arial</vt:lpstr>
      <vt:lpstr>Arial Nova</vt:lpstr>
      <vt:lpstr>Calibri</vt:lpstr>
      <vt:lpstr>Calibri Light</vt:lpstr>
      <vt:lpstr>Courier New</vt:lpstr>
      <vt:lpstr>Gellix</vt:lpstr>
      <vt:lpstr>Gellix SemiBold</vt:lpstr>
      <vt:lpstr>Helvetica</vt:lpstr>
      <vt:lpstr>Questrial</vt:lpstr>
      <vt:lpstr>Wingdings</vt:lpstr>
      <vt:lpstr>Cognizantnewbrand</vt:lpstr>
      <vt:lpstr>think-cell Slide</vt:lpstr>
      <vt:lpstr>Introducing Agent Based Systems</vt:lpstr>
      <vt:lpstr>Do you have what it takes to create the ultimate AI agent?   How to train your Dragon Agents for Business Apps  </vt:lpstr>
      <vt:lpstr>A sneak peek - Multi-Agent Systems are the Building Blocks of Future Enterprise</vt:lpstr>
      <vt:lpstr>What is an AI Agent…</vt:lpstr>
      <vt:lpstr>Is AI Agent a new concept? The answer is No!   Then why is it suddenly the talk of the town? </vt:lpstr>
      <vt:lpstr>Evolution of Agent-based Systems:  AI Has Come Full Circle</vt:lpstr>
      <vt:lpstr>Agents are the Future:  Gen AI has enabled creation of AI agents, and multi-agent systems for complex workflows</vt:lpstr>
      <vt:lpstr>How are AI Agents different from traditional AI models?</vt:lpstr>
      <vt:lpstr>Gen AI systems have rapidly evolved from RAG to Agent-based approach in the past few months…</vt:lpstr>
      <vt:lpstr>…with enterprises also looking to transition to Multi Agent Systems capable of executing multiple parallel tasks…</vt:lpstr>
      <vt:lpstr>..however Multi-Agentic Systems come with their own challenges</vt:lpstr>
      <vt:lpstr>How do we make sure we realize the full potential of multi agent systems!</vt:lpstr>
      <vt:lpstr>You need role-controlled Agents in a Multi-Agentic System</vt:lpstr>
      <vt:lpstr>PowerPoint Presentation</vt:lpstr>
      <vt:lpstr>Industry Agents</vt:lpstr>
      <vt:lpstr>Agent based Appeals and Grievances Assistant for Healthcare</vt:lpstr>
      <vt:lpstr>Business Domain Agents</vt:lpstr>
      <vt:lpstr>Autonomous Agents for Financial Forecasting / Reporting for Consulting Services (Indicative)</vt:lpstr>
      <vt:lpstr>General Purpose Enterprise Agents</vt:lpstr>
      <vt:lpstr>Research Helper - Multi-Agent Architecture</vt:lpstr>
      <vt:lpstr>Agent based systems – Building Blocks &amp; Architecture</vt:lpstr>
      <vt:lpstr>Multi-Agent AI System – Building Blocks</vt:lpstr>
      <vt:lpstr>Generative AI @ Enterprise - Logical Building Blocks</vt:lpstr>
      <vt:lpstr>Future GenAI Agentic Platform Architecture</vt:lpstr>
      <vt:lpstr>Agent based systems – End-to-End Execution Approach &amp; Team Structure</vt:lpstr>
      <vt:lpstr>Indicative POD Structure</vt:lpstr>
      <vt:lpstr>Team Roles &amp; Responsibilities </vt:lpstr>
      <vt:lpstr>Agentic Frameworks</vt:lpstr>
      <vt:lpstr>Summary</vt:lpstr>
      <vt:lpstr>Thank You!!!</vt:lpstr>
      <vt:lpstr>Multi-Agentic Framework</vt:lpstr>
      <vt:lpstr>AI Agent and Multi-Agent systems for Research Help workflows</vt:lpstr>
      <vt:lpstr>However Multi-Agentic Systems come with their own set of challenges</vt:lpstr>
      <vt:lpstr>Agentification is already happening! From Siloed Agents to multi-agent systems</vt:lpstr>
      <vt:lpstr>Balance Benefits &amp; Challenges in a Multi-Agent Architecture Framework</vt:lpstr>
      <vt:lpstr>Autonomous Agents for Investor Relations</vt:lpstr>
      <vt:lpstr>Agent based Appeals and Grievances Assistant for Healthcare</vt:lpstr>
      <vt:lpstr>Research Helper - Multi-Agent Architecture</vt:lpstr>
      <vt:lpstr>…and an AI Agents Catalog for specialized activities across Business Areas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Dibakar Mahapatra, Biswajeet (Cognizant)</dc:creator>
  <cp:lastModifiedBy>Krishnamoorthy, Prabhu (Cognizant)</cp:lastModifiedBy>
  <cp:revision>7</cp:revision>
  <dcterms:created xsi:type="dcterms:W3CDTF">2024-07-01T06:30:42Z</dcterms:created>
  <dcterms:modified xsi:type="dcterms:W3CDTF">2025-08-20T13:55:15Z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0x010100E06F2FB6F0C0F643874E7A21317CEB83</vt:lpwstr>
  </property>
  <property fmtid="{D5CDD505-2E9C-101B-9397-08002B2CF9AE}" pid="3" name="MediaServiceImageTags">
    <vt:lpwstr/>
  </property>
  <property fmtid="{D5CDD505-2E9C-101B-9397-08002B2CF9AE}" pid="4" name="Geography">
    <vt:lpwstr/>
  </property>
  <property fmtid="{D5CDD505-2E9C-101B-9397-08002B2CF9AE}" pid="5" name="Business">
    <vt:lpwstr/>
  </property>
  <property fmtid="{D5CDD505-2E9C-101B-9397-08002B2CF9AE}" pid="6" name="Topics">
    <vt:lpwstr/>
  </property>
</Properties>
</file>